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  <p:sldMasterId id="2147483741" r:id="rId2"/>
  </p:sldMasterIdLst>
  <p:notesMasterIdLst>
    <p:notesMasterId r:id="rId21"/>
  </p:notesMasterIdLst>
  <p:sldIdLst>
    <p:sldId id="256" r:id="rId3"/>
    <p:sldId id="263" r:id="rId4"/>
    <p:sldId id="258" r:id="rId5"/>
    <p:sldId id="265" r:id="rId6"/>
    <p:sldId id="273" r:id="rId7"/>
    <p:sldId id="266" r:id="rId8"/>
    <p:sldId id="274" r:id="rId9"/>
    <p:sldId id="276" r:id="rId10"/>
    <p:sldId id="275" r:id="rId11"/>
    <p:sldId id="261" r:id="rId12"/>
    <p:sldId id="267" r:id="rId13"/>
    <p:sldId id="268" r:id="rId14"/>
    <p:sldId id="269" r:id="rId15"/>
    <p:sldId id="277" r:id="rId16"/>
    <p:sldId id="262" r:id="rId17"/>
    <p:sldId id="270" r:id="rId18"/>
    <p:sldId id="271" r:id="rId19"/>
    <p:sldId id="264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FF870B-A831-4311-9ABC-A996536549FD}" v="244" dt="2024-02-01T18:56:20.5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39" autoAdjust="0"/>
  </p:normalViewPr>
  <p:slideViewPr>
    <p:cSldViewPr snapToGrid="0">
      <p:cViewPr varScale="1">
        <p:scale>
          <a:sx n="100" d="100"/>
          <a:sy n="100" d="100"/>
        </p:scale>
        <p:origin x="4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lidzyński Radosław" userId="8541f844-e3cd-4fd9-adb3-a191a2b15153" providerId="ADAL" clId="{6FFF870B-A831-4311-9ABC-A996536549FD}"/>
    <pc:docChg chg="undo custSel addSld delSld modSld sldOrd modMainMaster">
      <pc:chgData name="Relidzyński Radosław" userId="8541f844-e3cd-4fd9-adb3-a191a2b15153" providerId="ADAL" clId="{6FFF870B-A831-4311-9ABC-A996536549FD}" dt="2024-02-01T18:56:22.049" v="3564" actId="20577"/>
      <pc:docMkLst>
        <pc:docMk/>
      </pc:docMkLst>
      <pc:sldChg chg="addSp delSp modSp new mod">
        <pc:chgData name="Relidzyński Radosław" userId="8541f844-e3cd-4fd9-adb3-a191a2b15153" providerId="ADAL" clId="{6FFF870B-A831-4311-9ABC-A996536549FD}" dt="2024-02-01T18:55:03.021" v="3523" actId="20577"/>
        <pc:sldMkLst>
          <pc:docMk/>
          <pc:sldMk cId="2296430274" sldId="256"/>
        </pc:sldMkLst>
        <pc:spChg chg="mod">
          <ac:chgData name="Relidzyński Radosław" userId="8541f844-e3cd-4fd9-adb3-a191a2b15153" providerId="ADAL" clId="{6FFF870B-A831-4311-9ABC-A996536549FD}" dt="2024-01-29T21:10:54.880" v="53" actId="14100"/>
          <ac:spMkLst>
            <pc:docMk/>
            <pc:sldMk cId="2296430274" sldId="256"/>
            <ac:spMk id="2" creationId="{062295BD-F200-5B1D-8C43-669B4A2773D1}"/>
          </ac:spMkLst>
        </pc:spChg>
        <pc:spChg chg="mod">
          <ac:chgData name="Relidzyński Radosław" userId="8541f844-e3cd-4fd9-adb3-a191a2b15153" providerId="ADAL" clId="{6FFF870B-A831-4311-9ABC-A996536549FD}" dt="2024-01-30T00:25:05.062" v="3480" actId="20577"/>
          <ac:spMkLst>
            <pc:docMk/>
            <pc:sldMk cId="2296430274" sldId="256"/>
            <ac:spMk id="3" creationId="{8FF7FFB8-154C-47E2-A18B-968A5B560C90}"/>
          </ac:spMkLst>
        </pc:spChg>
        <pc:spChg chg="add del mod">
          <ac:chgData name="Relidzyński Radosław" userId="8541f844-e3cd-4fd9-adb3-a191a2b15153" providerId="ADAL" clId="{6FFF870B-A831-4311-9ABC-A996536549FD}" dt="2024-02-01T18:54:56.054" v="3520" actId="478"/>
          <ac:spMkLst>
            <pc:docMk/>
            <pc:sldMk cId="2296430274" sldId="256"/>
            <ac:spMk id="4" creationId="{0D84A6BC-C54A-D23E-CF91-CCB9694B0DD3}"/>
          </ac:spMkLst>
        </pc:spChg>
        <pc:spChg chg="add mod">
          <ac:chgData name="Relidzyński Radosław" userId="8541f844-e3cd-4fd9-adb3-a191a2b15153" providerId="ADAL" clId="{6FFF870B-A831-4311-9ABC-A996536549FD}" dt="2024-01-29T21:14:29.901" v="125" actId="767"/>
          <ac:spMkLst>
            <pc:docMk/>
            <pc:sldMk cId="2296430274" sldId="256"/>
            <ac:spMk id="4" creationId="{4B3F0532-54B7-1498-335B-D522F43C0422}"/>
          </ac:spMkLst>
        </pc:spChg>
        <pc:spChg chg="add mod">
          <ac:chgData name="Relidzyński Radosław" userId="8541f844-e3cd-4fd9-adb3-a191a2b15153" providerId="ADAL" clId="{6FFF870B-A831-4311-9ABC-A996536549FD}" dt="2024-02-01T18:55:03.021" v="3523" actId="20577"/>
          <ac:spMkLst>
            <pc:docMk/>
            <pc:sldMk cId="2296430274" sldId="256"/>
            <ac:spMk id="5" creationId="{4F2554FE-4015-9C04-38A5-FAE6511679E3}"/>
          </ac:spMkLst>
        </pc:spChg>
        <pc:spChg chg="add mod">
          <ac:chgData name="Relidzyński Radosław" userId="8541f844-e3cd-4fd9-adb3-a191a2b15153" providerId="ADAL" clId="{6FFF870B-A831-4311-9ABC-A996536549FD}" dt="2024-01-29T21:15:02.722" v="135"/>
          <ac:spMkLst>
            <pc:docMk/>
            <pc:sldMk cId="2296430274" sldId="256"/>
            <ac:spMk id="5" creationId="{CA9DB839-A2C4-951B-5C7D-4B9A52D51209}"/>
          </ac:spMkLst>
        </pc:spChg>
        <pc:spChg chg="add mod">
          <ac:chgData name="Relidzyński Radosław" userId="8541f844-e3cd-4fd9-adb3-a191a2b15153" providerId="ADAL" clId="{6FFF870B-A831-4311-9ABC-A996536549FD}" dt="2024-01-29T21:15:08.852" v="137"/>
          <ac:spMkLst>
            <pc:docMk/>
            <pc:sldMk cId="2296430274" sldId="256"/>
            <ac:spMk id="6" creationId="{07600F02-C5D6-874D-EEAA-7C4C7F2857DD}"/>
          </ac:spMkLst>
        </pc:spChg>
        <pc:spChg chg="add mod">
          <ac:chgData name="Relidzyński Radosław" userId="8541f844-e3cd-4fd9-adb3-a191a2b15153" providerId="ADAL" clId="{6FFF870B-A831-4311-9ABC-A996536549FD}" dt="2024-01-29T21:15:22.571" v="139"/>
          <ac:spMkLst>
            <pc:docMk/>
            <pc:sldMk cId="2296430274" sldId="256"/>
            <ac:spMk id="7" creationId="{958C8188-07B8-3881-4B4A-97E04C4F91C3}"/>
          </ac:spMkLst>
        </pc:spChg>
        <pc:spChg chg="add mod">
          <ac:chgData name="Relidzyński Radosław" userId="8541f844-e3cd-4fd9-adb3-a191a2b15153" providerId="ADAL" clId="{6FFF870B-A831-4311-9ABC-A996536549FD}" dt="2024-01-29T21:17:02.083" v="412" actId="1076"/>
          <ac:spMkLst>
            <pc:docMk/>
            <pc:sldMk cId="2296430274" sldId="256"/>
            <ac:spMk id="9" creationId="{9DECC10F-95BA-D0AB-228E-4EC75FB3413C}"/>
          </ac:spMkLst>
        </pc:spChg>
        <pc:picChg chg="add mod">
          <ac:chgData name="Relidzyński Radosław" userId="8541f844-e3cd-4fd9-adb3-a191a2b15153" providerId="ADAL" clId="{6FFF870B-A831-4311-9ABC-A996536549FD}" dt="2024-01-29T21:15:26.685" v="142" actId="1076"/>
          <ac:picMkLst>
            <pc:docMk/>
            <pc:sldMk cId="2296430274" sldId="256"/>
            <ac:picMk id="8" creationId="{0F34A97D-5DF8-428E-2DCF-1965EB072671}"/>
          </ac:picMkLst>
        </pc:picChg>
      </pc:sldChg>
      <pc:sldChg chg="modSp new del mod">
        <pc:chgData name="Relidzyński Radosław" userId="8541f844-e3cd-4fd9-adb3-a191a2b15153" providerId="ADAL" clId="{6FFF870B-A831-4311-9ABC-A996536549FD}" dt="2024-01-29T21:23:17.748" v="572" actId="47"/>
        <pc:sldMkLst>
          <pc:docMk/>
          <pc:sldMk cId="946063515" sldId="257"/>
        </pc:sldMkLst>
        <pc:spChg chg="mod">
          <ac:chgData name="Relidzyński Radosław" userId="8541f844-e3cd-4fd9-adb3-a191a2b15153" providerId="ADAL" clId="{6FFF870B-A831-4311-9ABC-A996536549FD}" dt="2024-01-29T21:20:58.087" v="436" actId="20577"/>
          <ac:spMkLst>
            <pc:docMk/>
            <pc:sldMk cId="946063515" sldId="257"/>
            <ac:spMk id="2" creationId="{4007430A-2509-B5AD-F698-3EC1C96EFE4F}"/>
          </ac:spMkLst>
        </pc:spChg>
        <pc:spChg chg="mod">
          <ac:chgData name="Relidzyński Radosław" userId="8541f844-e3cd-4fd9-adb3-a191a2b15153" providerId="ADAL" clId="{6FFF870B-A831-4311-9ABC-A996536549FD}" dt="2024-01-29T21:09:31.459" v="9"/>
          <ac:spMkLst>
            <pc:docMk/>
            <pc:sldMk cId="946063515" sldId="257"/>
            <ac:spMk id="3" creationId="{50654E03-0FAC-E53C-1DE2-B36D96A6A1CA}"/>
          </ac:spMkLst>
        </pc:spChg>
      </pc:sldChg>
      <pc:sldChg chg="addSp delSp modSp new mod modClrScheme chgLayout">
        <pc:chgData name="Relidzyński Radosław" userId="8541f844-e3cd-4fd9-adb3-a191a2b15153" providerId="ADAL" clId="{6FFF870B-A831-4311-9ABC-A996536549FD}" dt="2024-02-01T18:55:08.008" v="3526" actId="20577"/>
        <pc:sldMkLst>
          <pc:docMk/>
          <pc:sldMk cId="3773840433" sldId="258"/>
        </pc:sldMkLst>
        <pc:spChg chg="del mod ord">
          <ac:chgData name="Relidzyński Radosław" userId="8541f844-e3cd-4fd9-adb3-a191a2b15153" providerId="ADAL" clId="{6FFF870B-A831-4311-9ABC-A996536549FD}" dt="2024-01-29T21:09:53.608" v="17" actId="700"/>
          <ac:spMkLst>
            <pc:docMk/>
            <pc:sldMk cId="3773840433" sldId="258"/>
            <ac:spMk id="2" creationId="{AA6396D4-E6B0-7910-E267-8BEA78CB2283}"/>
          </ac:spMkLst>
        </pc:spChg>
        <pc:spChg chg="add mod">
          <ac:chgData name="Relidzyński Radosław" userId="8541f844-e3cd-4fd9-adb3-a191a2b15153" providerId="ADAL" clId="{6FFF870B-A831-4311-9ABC-A996536549FD}" dt="2024-02-01T18:55:08.008" v="3526" actId="20577"/>
          <ac:spMkLst>
            <pc:docMk/>
            <pc:sldMk cId="3773840433" sldId="258"/>
            <ac:spMk id="2" creationId="{AD9C2A3C-B856-2130-E9F4-070177563391}"/>
          </ac:spMkLst>
        </pc:spChg>
        <pc:spChg chg="del mod ord">
          <ac:chgData name="Relidzyński Radosław" userId="8541f844-e3cd-4fd9-adb3-a191a2b15153" providerId="ADAL" clId="{6FFF870B-A831-4311-9ABC-A996536549FD}" dt="2024-01-29T21:09:53.608" v="17" actId="700"/>
          <ac:spMkLst>
            <pc:docMk/>
            <pc:sldMk cId="3773840433" sldId="258"/>
            <ac:spMk id="3" creationId="{96410578-14EC-91A8-4779-0E4E5A8FABAE}"/>
          </ac:spMkLst>
        </pc:spChg>
        <pc:spChg chg="add mod ord">
          <ac:chgData name="Relidzyński Radosław" userId="8541f844-e3cd-4fd9-adb3-a191a2b15153" providerId="ADAL" clId="{6FFF870B-A831-4311-9ABC-A996536549FD}" dt="2024-01-29T21:21:29.543" v="466" actId="20577"/>
          <ac:spMkLst>
            <pc:docMk/>
            <pc:sldMk cId="3773840433" sldId="258"/>
            <ac:spMk id="4" creationId="{D7F547CE-0087-C226-9636-79F31534A881}"/>
          </ac:spMkLst>
        </pc:spChg>
        <pc:spChg chg="add mod ord">
          <ac:chgData name="Relidzyński Radosław" userId="8541f844-e3cd-4fd9-adb3-a191a2b15153" providerId="ADAL" clId="{6FFF870B-A831-4311-9ABC-A996536549FD}" dt="2024-01-30T00:23:12.666" v="3434" actId="20577"/>
          <ac:spMkLst>
            <pc:docMk/>
            <pc:sldMk cId="3773840433" sldId="258"/>
            <ac:spMk id="5" creationId="{AB193D23-8FE7-E2E2-99E1-74C6C9E87118}"/>
          </ac:spMkLst>
        </pc:spChg>
        <pc:spChg chg="add mod ord">
          <ac:chgData name="Relidzyński Radosław" userId="8541f844-e3cd-4fd9-adb3-a191a2b15153" providerId="ADAL" clId="{6FFF870B-A831-4311-9ABC-A996536549FD}" dt="2024-01-29T22:42:05.606" v="1960" actId="20577"/>
          <ac:spMkLst>
            <pc:docMk/>
            <pc:sldMk cId="3773840433" sldId="258"/>
            <ac:spMk id="6" creationId="{0ED04C54-BB10-C9E9-17AE-E7BAE036F96E}"/>
          </ac:spMkLst>
        </pc:spChg>
      </pc:sldChg>
      <pc:sldChg chg="modSp new del">
        <pc:chgData name="Relidzyński Radosław" userId="8541f844-e3cd-4fd9-adb3-a191a2b15153" providerId="ADAL" clId="{6FFF870B-A831-4311-9ABC-A996536549FD}" dt="2024-01-29T21:38:37.226" v="667" actId="47"/>
        <pc:sldMkLst>
          <pc:docMk/>
          <pc:sldMk cId="3207810120" sldId="259"/>
        </pc:sldMkLst>
        <pc:spChg chg="mod">
          <ac:chgData name="Relidzyński Radosław" userId="8541f844-e3cd-4fd9-adb3-a191a2b15153" providerId="ADAL" clId="{6FFF870B-A831-4311-9ABC-A996536549FD}" dt="2024-01-29T21:09:31.459" v="9"/>
          <ac:spMkLst>
            <pc:docMk/>
            <pc:sldMk cId="3207810120" sldId="259"/>
            <ac:spMk id="2" creationId="{9DC4EBE2-77AB-EEF0-94FE-5A2B3DAB7BFE}"/>
          </ac:spMkLst>
        </pc:spChg>
        <pc:spChg chg="mod">
          <ac:chgData name="Relidzyński Radosław" userId="8541f844-e3cd-4fd9-adb3-a191a2b15153" providerId="ADAL" clId="{6FFF870B-A831-4311-9ABC-A996536549FD}" dt="2024-01-29T21:09:31.459" v="9"/>
          <ac:spMkLst>
            <pc:docMk/>
            <pc:sldMk cId="3207810120" sldId="259"/>
            <ac:spMk id="3" creationId="{96F984F4-01E6-F939-BD52-89AE943401C7}"/>
          </ac:spMkLst>
        </pc:spChg>
      </pc:sldChg>
      <pc:sldChg chg="addSp delSp modSp new del mod modClrScheme chgLayout">
        <pc:chgData name="Relidzyński Radosław" userId="8541f844-e3cd-4fd9-adb3-a191a2b15153" providerId="ADAL" clId="{6FFF870B-A831-4311-9ABC-A996536549FD}" dt="2024-01-29T22:59:39.383" v="2081" actId="47"/>
        <pc:sldMkLst>
          <pc:docMk/>
          <pc:sldMk cId="765201144" sldId="260"/>
        </pc:sldMkLst>
        <pc:spChg chg="del mod ord">
          <ac:chgData name="Relidzyński Radosław" userId="8541f844-e3cd-4fd9-adb3-a191a2b15153" providerId="ADAL" clId="{6FFF870B-A831-4311-9ABC-A996536549FD}" dt="2024-01-29T21:14:53.150" v="126" actId="700"/>
          <ac:spMkLst>
            <pc:docMk/>
            <pc:sldMk cId="765201144" sldId="260"/>
            <ac:spMk id="2" creationId="{53836670-0CED-4D70-097C-86E40955BECA}"/>
          </ac:spMkLst>
        </pc:spChg>
        <pc:spChg chg="del mod ord">
          <ac:chgData name="Relidzyński Radosław" userId="8541f844-e3cd-4fd9-adb3-a191a2b15153" providerId="ADAL" clId="{6FFF870B-A831-4311-9ABC-A996536549FD}" dt="2024-01-29T21:14:53.150" v="126" actId="700"/>
          <ac:spMkLst>
            <pc:docMk/>
            <pc:sldMk cId="765201144" sldId="260"/>
            <ac:spMk id="3" creationId="{CA7496A4-DF4A-B83A-7DC9-E011FD083C7D}"/>
          </ac:spMkLst>
        </pc:spChg>
        <pc:spChg chg="add mod ord">
          <ac:chgData name="Relidzyński Radosław" userId="8541f844-e3cd-4fd9-adb3-a191a2b15153" providerId="ADAL" clId="{6FFF870B-A831-4311-9ABC-A996536549FD}" dt="2024-01-29T21:22:44.905" v="531" actId="20577"/>
          <ac:spMkLst>
            <pc:docMk/>
            <pc:sldMk cId="765201144" sldId="260"/>
            <ac:spMk id="4" creationId="{16C3CCD3-31BF-AF93-E887-D7D691C7E51D}"/>
          </ac:spMkLst>
        </pc:spChg>
        <pc:spChg chg="add mod ord">
          <ac:chgData name="Relidzyński Radosław" userId="8541f844-e3cd-4fd9-adb3-a191a2b15153" providerId="ADAL" clId="{6FFF870B-A831-4311-9ABC-A996536549FD}" dt="2024-01-29T21:14:53.150" v="126" actId="700"/>
          <ac:spMkLst>
            <pc:docMk/>
            <pc:sldMk cId="765201144" sldId="260"/>
            <ac:spMk id="5" creationId="{1224FFEA-B67E-C86D-234D-5F547E9751BA}"/>
          </ac:spMkLst>
        </pc:spChg>
        <pc:spChg chg="add mod ord">
          <ac:chgData name="Relidzyński Radosław" userId="8541f844-e3cd-4fd9-adb3-a191a2b15153" providerId="ADAL" clId="{6FFF870B-A831-4311-9ABC-A996536549FD}" dt="2024-01-29T21:22:51.515" v="532" actId="6549"/>
          <ac:spMkLst>
            <pc:docMk/>
            <pc:sldMk cId="765201144" sldId="260"/>
            <ac:spMk id="6" creationId="{98D09AAE-BD06-3C5C-0082-147B8B936DCA}"/>
          </ac:spMkLst>
        </pc:spChg>
      </pc:sldChg>
      <pc:sldChg chg="addSp modSp add del mod">
        <pc:chgData name="Relidzyński Radosław" userId="8541f844-e3cd-4fd9-adb3-a191a2b15153" providerId="ADAL" clId="{6FFF870B-A831-4311-9ABC-A996536549FD}" dt="2024-02-01T18:55:47.785" v="3548" actId="20577"/>
        <pc:sldMkLst>
          <pc:docMk/>
          <pc:sldMk cId="3064218653" sldId="261"/>
        </pc:sldMkLst>
        <pc:spChg chg="add mod">
          <ac:chgData name="Relidzyński Radosław" userId="8541f844-e3cd-4fd9-adb3-a191a2b15153" providerId="ADAL" clId="{6FFF870B-A831-4311-9ABC-A996536549FD}" dt="2024-02-01T18:55:47.785" v="3548" actId="20577"/>
          <ac:spMkLst>
            <pc:docMk/>
            <pc:sldMk cId="3064218653" sldId="261"/>
            <ac:spMk id="2" creationId="{0AFD5523-35B8-8299-BFC0-55B172327219}"/>
          </ac:spMkLst>
        </pc:spChg>
        <pc:spChg chg="mod">
          <ac:chgData name="Relidzyński Radosław" userId="8541f844-e3cd-4fd9-adb3-a191a2b15153" providerId="ADAL" clId="{6FFF870B-A831-4311-9ABC-A996536549FD}" dt="2024-01-29T21:22:04.379" v="485" actId="20577"/>
          <ac:spMkLst>
            <pc:docMk/>
            <pc:sldMk cId="3064218653" sldId="261"/>
            <ac:spMk id="4" creationId="{D7F547CE-0087-C226-9636-79F31534A881}"/>
          </ac:spMkLst>
        </pc:spChg>
        <pc:spChg chg="mod">
          <ac:chgData name="Relidzyński Radosław" userId="8541f844-e3cd-4fd9-adb3-a191a2b15153" providerId="ADAL" clId="{6FFF870B-A831-4311-9ABC-A996536549FD}" dt="2024-01-29T22:40:54.096" v="1950" actId="14100"/>
          <ac:spMkLst>
            <pc:docMk/>
            <pc:sldMk cId="3064218653" sldId="261"/>
            <ac:spMk id="5" creationId="{AB193D23-8FE7-E2E2-99E1-74C6C9E87118}"/>
          </ac:spMkLst>
        </pc:spChg>
        <pc:spChg chg="mod">
          <ac:chgData name="Relidzyński Radosław" userId="8541f844-e3cd-4fd9-adb3-a191a2b15153" providerId="ADAL" clId="{6FFF870B-A831-4311-9ABC-A996536549FD}" dt="2024-01-29T22:44:48.009" v="2000" actId="20577"/>
          <ac:spMkLst>
            <pc:docMk/>
            <pc:sldMk cId="3064218653" sldId="261"/>
            <ac:spMk id="6" creationId="{0ED04C54-BB10-C9E9-17AE-E7BAE036F96E}"/>
          </ac:spMkLst>
        </pc:spChg>
      </pc:sldChg>
      <pc:sldChg chg="addSp modSp add mod">
        <pc:chgData name="Relidzyński Radosław" userId="8541f844-e3cd-4fd9-adb3-a191a2b15153" providerId="ADAL" clId="{6FFF870B-A831-4311-9ABC-A996536549FD}" dt="2024-02-01T18:56:08.801" v="3558" actId="20577"/>
        <pc:sldMkLst>
          <pc:docMk/>
          <pc:sldMk cId="1387628743" sldId="262"/>
        </pc:sldMkLst>
        <pc:spChg chg="add mod">
          <ac:chgData name="Relidzyński Radosław" userId="8541f844-e3cd-4fd9-adb3-a191a2b15153" providerId="ADAL" clId="{6FFF870B-A831-4311-9ABC-A996536549FD}" dt="2024-02-01T18:56:08.801" v="3558" actId="20577"/>
          <ac:spMkLst>
            <pc:docMk/>
            <pc:sldMk cId="1387628743" sldId="262"/>
            <ac:spMk id="2" creationId="{882E7447-26E2-F12D-D879-8E24DF50B88C}"/>
          </ac:spMkLst>
        </pc:spChg>
        <pc:spChg chg="mod">
          <ac:chgData name="Relidzyński Radosław" userId="8541f844-e3cd-4fd9-adb3-a191a2b15153" providerId="ADAL" clId="{6FFF870B-A831-4311-9ABC-A996536549FD}" dt="2024-01-29T21:22:17.418" v="519" actId="20577"/>
          <ac:spMkLst>
            <pc:docMk/>
            <pc:sldMk cId="1387628743" sldId="262"/>
            <ac:spMk id="4" creationId="{D7F547CE-0087-C226-9636-79F31534A881}"/>
          </ac:spMkLst>
        </pc:spChg>
        <pc:spChg chg="mod">
          <ac:chgData name="Relidzyński Radosław" userId="8541f844-e3cd-4fd9-adb3-a191a2b15153" providerId="ADAL" clId="{6FFF870B-A831-4311-9ABC-A996536549FD}" dt="2024-01-30T00:29:34.419" v="3493" actId="14100"/>
          <ac:spMkLst>
            <pc:docMk/>
            <pc:sldMk cId="1387628743" sldId="262"/>
            <ac:spMk id="5" creationId="{AB193D23-8FE7-E2E2-99E1-74C6C9E87118}"/>
          </ac:spMkLst>
        </pc:spChg>
        <pc:spChg chg="mod">
          <ac:chgData name="Relidzyński Radosław" userId="8541f844-e3cd-4fd9-adb3-a191a2b15153" providerId="ADAL" clId="{6FFF870B-A831-4311-9ABC-A996536549FD}" dt="2024-01-29T22:44:23.745" v="1990" actId="20577"/>
          <ac:spMkLst>
            <pc:docMk/>
            <pc:sldMk cId="1387628743" sldId="262"/>
            <ac:spMk id="6" creationId="{0ED04C54-BB10-C9E9-17AE-E7BAE036F96E}"/>
          </ac:spMkLst>
        </pc:spChg>
      </pc:sldChg>
      <pc:sldChg chg="addSp delSp modSp add mod ord">
        <pc:chgData name="Relidzyński Radosław" userId="8541f844-e3cd-4fd9-adb3-a191a2b15153" providerId="ADAL" clId="{6FFF870B-A831-4311-9ABC-A996536549FD}" dt="2024-02-01T18:54:47.823" v="3517" actId="20577"/>
        <pc:sldMkLst>
          <pc:docMk/>
          <pc:sldMk cId="3379987334" sldId="263"/>
        </pc:sldMkLst>
        <pc:spChg chg="add mod">
          <ac:chgData name="Relidzyński Radosław" userId="8541f844-e3cd-4fd9-adb3-a191a2b15153" providerId="ADAL" clId="{6FFF870B-A831-4311-9ABC-A996536549FD}" dt="2024-02-01T18:54:47.823" v="3517" actId="20577"/>
          <ac:spMkLst>
            <pc:docMk/>
            <pc:sldMk cId="3379987334" sldId="263"/>
            <ac:spMk id="2" creationId="{7C3D39A0-78B1-DD21-FDD7-11CBA9069CF0}"/>
          </ac:spMkLst>
        </pc:spChg>
        <pc:spChg chg="mod">
          <ac:chgData name="Relidzyński Radosław" userId="8541f844-e3cd-4fd9-adb3-a191a2b15153" providerId="ADAL" clId="{6FFF870B-A831-4311-9ABC-A996536549FD}" dt="2024-01-29T22:14:28.544" v="1562" actId="1076"/>
          <ac:spMkLst>
            <pc:docMk/>
            <pc:sldMk cId="3379987334" sldId="263"/>
            <ac:spMk id="4" creationId="{16C3CCD3-31BF-AF93-E887-D7D691C7E51D}"/>
          </ac:spMkLst>
        </pc:spChg>
        <pc:spChg chg="mod">
          <ac:chgData name="Relidzyński Radosław" userId="8541f844-e3cd-4fd9-adb3-a191a2b15153" providerId="ADAL" clId="{6FFF870B-A831-4311-9ABC-A996536549FD}" dt="2024-01-29T22:14:37.123" v="1565" actId="20577"/>
          <ac:spMkLst>
            <pc:docMk/>
            <pc:sldMk cId="3379987334" sldId="263"/>
            <ac:spMk id="5" creationId="{1224FFEA-B67E-C86D-234D-5F547E9751BA}"/>
          </ac:spMkLst>
        </pc:spChg>
        <pc:spChg chg="del mod">
          <ac:chgData name="Relidzyński Radosław" userId="8541f844-e3cd-4fd9-adb3-a191a2b15153" providerId="ADAL" clId="{6FFF870B-A831-4311-9ABC-A996536549FD}" dt="2024-01-29T22:03:29.098" v="1245" actId="478"/>
          <ac:spMkLst>
            <pc:docMk/>
            <pc:sldMk cId="3379987334" sldId="263"/>
            <ac:spMk id="6" creationId="{98D09AAE-BD06-3C5C-0082-147B8B936DCA}"/>
          </ac:spMkLst>
        </pc:spChg>
        <pc:spChg chg="add del">
          <ac:chgData name="Relidzyński Radosław" userId="8541f844-e3cd-4fd9-adb3-a191a2b15153" providerId="ADAL" clId="{6FFF870B-A831-4311-9ABC-A996536549FD}" dt="2024-01-29T22:13:53.662" v="1547" actId="22"/>
          <ac:spMkLst>
            <pc:docMk/>
            <pc:sldMk cId="3379987334" sldId="263"/>
            <ac:spMk id="11" creationId="{3A5EA64F-CEAB-9135-CCB2-6880C2EA659D}"/>
          </ac:spMkLst>
        </pc:spChg>
        <pc:spChg chg="add del">
          <ac:chgData name="Relidzyński Radosław" userId="8541f844-e3cd-4fd9-adb3-a191a2b15153" providerId="ADAL" clId="{6FFF870B-A831-4311-9ABC-A996536549FD}" dt="2024-01-29T22:13:55.488" v="1549" actId="22"/>
          <ac:spMkLst>
            <pc:docMk/>
            <pc:sldMk cId="3379987334" sldId="263"/>
            <ac:spMk id="13" creationId="{DCD199A1-A028-2B09-C7DA-B889A5D90223}"/>
          </ac:spMkLst>
        </pc:spChg>
        <pc:spChg chg="add mod">
          <ac:chgData name="Relidzyński Radosław" userId="8541f844-e3cd-4fd9-adb3-a191a2b15153" providerId="ADAL" clId="{6FFF870B-A831-4311-9ABC-A996536549FD}" dt="2024-01-29T22:14:54.921" v="1572" actId="1076"/>
          <ac:spMkLst>
            <pc:docMk/>
            <pc:sldMk cId="3379987334" sldId="263"/>
            <ac:spMk id="14" creationId="{D4E2CBBA-E945-B231-C766-3DB787E65BDF}"/>
          </ac:spMkLst>
        </pc:spChg>
        <pc:picChg chg="add del mod">
          <ac:chgData name="Relidzyński Radosław" userId="8541f844-e3cd-4fd9-adb3-a191a2b15153" providerId="ADAL" clId="{6FFF870B-A831-4311-9ABC-A996536549FD}" dt="2024-01-29T22:11:03.878" v="1361" actId="478"/>
          <ac:picMkLst>
            <pc:docMk/>
            <pc:sldMk cId="3379987334" sldId="263"/>
            <ac:picMk id="3" creationId="{C96C8474-F4BF-0805-0431-BAEDF7A28386}"/>
          </ac:picMkLst>
        </pc:picChg>
        <pc:picChg chg="add del mod">
          <ac:chgData name="Relidzyński Radosław" userId="8541f844-e3cd-4fd9-adb3-a191a2b15153" providerId="ADAL" clId="{6FFF870B-A831-4311-9ABC-A996536549FD}" dt="2024-01-29T22:07:40.390" v="1316" actId="478"/>
          <ac:picMkLst>
            <pc:docMk/>
            <pc:sldMk cId="3379987334" sldId="263"/>
            <ac:picMk id="8" creationId="{D506E1E9-E4A9-CDE6-3D4B-5BC463275489}"/>
          </ac:picMkLst>
        </pc:picChg>
        <pc:picChg chg="add mod modCrop">
          <ac:chgData name="Relidzyński Radosław" userId="8541f844-e3cd-4fd9-adb3-a191a2b15153" providerId="ADAL" clId="{6FFF870B-A831-4311-9ABC-A996536549FD}" dt="2024-01-30T00:25:18.525" v="3492" actId="1076"/>
          <ac:picMkLst>
            <pc:docMk/>
            <pc:sldMk cId="3379987334" sldId="263"/>
            <ac:picMk id="9" creationId="{B06C0229-CA62-49FA-1EE7-DA1E9912E820}"/>
          </ac:picMkLst>
        </pc:picChg>
        <pc:picChg chg="add mod">
          <ac:chgData name="Relidzyński Radosław" userId="8541f844-e3cd-4fd9-adb3-a191a2b15153" providerId="ADAL" clId="{6FFF870B-A831-4311-9ABC-A996536549FD}" dt="2024-01-29T22:14:48.651" v="1570" actId="1076"/>
          <ac:picMkLst>
            <pc:docMk/>
            <pc:sldMk cId="3379987334" sldId="263"/>
            <ac:picMk id="1026" creationId="{1630E219-4D1A-42DE-1618-EFD97F8AA06E}"/>
          </ac:picMkLst>
        </pc:picChg>
      </pc:sldChg>
      <pc:sldChg chg="addSp delSp modSp new mod modClrScheme chgLayout">
        <pc:chgData name="Relidzyński Radosław" userId="8541f844-e3cd-4fd9-adb3-a191a2b15153" providerId="ADAL" clId="{6FFF870B-A831-4311-9ABC-A996536549FD}" dt="2024-02-01T18:56:22.049" v="3564" actId="20577"/>
        <pc:sldMkLst>
          <pc:docMk/>
          <pc:sldMk cId="1419587470" sldId="264"/>
        </pc:sldMkLst>
        <pc:spChg chg="del mod ord">
          <ac:chgData name="Relidzyński Radosław" userId="8541f844-e3cd-4fd9-adb3-a191a2b15153" providerId="ADAL" clId="{6FFF870B-A831-4311-9ABC-A996536549FD}" dt="2024-01-29T21:26:00.056" v="574" actId="700"/>
          <ac:spMkLst>
            <pc:docMk/>
            <pc:sldMk cId="1419587470" sldId="264"/>
            <ac:spMk id="2" creationId="{8B9A8F23-9A71-B189-DD9F-DD12A717B01E}"/>
          </ac:spMkLst>
        </pc:spChg>
        <pc:spChg chg="add mod">
          <ac:chgData name="Relidzyński Radosław" userId="8541f844-e3cd-4fd9-adb3-a191a2b15153" providerId="ADAL" clId="{6FFF870B-A831-4311-9ABC-A996536549FD}" dt="2024-02-01T18:56:22.049" v="3564" actId="20577"/>
          <ac:spMkLst>
            <pc:docMk/>
            <pc:sldMk cId="1419587470" sldId="264"/>
            <ac:spMk id="2" creationId="{C9265CF4-AEBB-EA58-FF19-30A21DD8FD35}"/>
          </ac:spMkLst>
        </pc:spChg>
        <pc:spChg chg="del mod ord">
          <ac:chgData name="Relidzyński Radosław" userId="8541f844-e3cd-4fd9-adb3-a191a2b15153" providerId="ADAL" clId="{6FFF870B-A831-4311-9ABC-A996536549FD}" dt="2024-01-29T21:26:00.056" v="574" actId="700"/>
          <ac:spMkLst>
            <pc:docMk/>
            <pc:sldMk cId="1419587470" sldId="264"/>
            <ac:spMk id="3" creationId="{52F02C04-2806-CF7F-60C6-EFB5FC4A64D2}"/>
          </ac:spMkLst>
        </pc:spChg>
        <pc:spChg chg="del">
          <ac:chgData name="Relidzyński Radosław" userId="8541f844-e3cd-4fd9-adb3-a191a2b15153" providerId="ADAL" clId="{6FFF870B-A831-4311-9ABC-A996536549FD}" dt="2024-01-29T21:26:00.056" v="574" actId="700"/>
          <ac:spMkLst>
            <pc:docMk/>
            <pc:sldMk cId="1419587470" sldId="264"/>
            <ac:spMk id="4" creationId="{1A30C3CA-81F8-C6A2-4BA1-AD2A0D99A62C}"/>
          </ac:spMkLst>
        </pc:spChg>
        <pc:spChg chg="add del mod ord">
          <ac:chgData name="Relidzyński Radosław" userId="8541f844-e3cd-4fd9-adb3-a191a2b15153" providerId="ADAL" clId="{6FFF870B-A831-4311-9ABC-A996536549FD}" dt="2024-01-29T21:26:03.876" v="575" actId="700"/>
          <ac:spMkLst>
            <pc:docMk/>
            <pc:sldMk cId="1419587470" sldId="264"/>
            <ac:spMk id="5" creationId="{2B0FC721-ACE2-AC2F-30B4-F9C0B658D5C2}"/>
          </ac:spMkLst>
        </pc:spChg>
        <pc:spChg chg="add del mod ord">
          <ac:chgData name="Relidzyński Radosław" userId="8541f844-e3cd-4fd9-adb3-a191a2b15153" providerId="ADAL" clId="{6FFF870B-A831-4311-9ABC-A996536549FD}" dt="2024-01-29T21:26:03.876" v="575" actId="700"/>
          <ac:spMkLst>
            <pc:docMk/>
            <pc:sldMk cId="1419587470" sldId="264"/>
            <ac:spMk id="6" creationId="{072D2D02-1716-42FA-EDCF-C12935CBB289}"/>
          </ac:spMkLst>
        </pc:spChg>
        <pc:spChg chg="add del mod ord">
          <ac:chgData name="Relidzyński Radosław" userId="8541f844-e3cd-4fd9-adb3-a191a2b15153" providerId="ADAL" clId="{6FFF870B-A831-4311-9ABC-A996536549FD}" dt="2024-01-29T21:26:07.109" v="576" actId="700"/>
          <ac:spMkLst>
            <pc:docMk/>
            <pc:sldMk cId="1419587470" sldId="264"/>
            <ac:spMk id="7" creationId="{403F511A-FB26-D930-5210-6B4BA03AEDA5}"/>
          </ac:spMkLst>
        </pc:spChg>
        <pc:spChg chg="add del mod ord">
          <ac:chgData name="Relidzyński Radosław" userId="8541f844-e3cd-4fd9-adb3-a191a2b15153" providerId="ADAL" clId="{6FFF870B-A831-4311-9ABC-A996536549FD}" dt="2024-01-29T21:26:07.109" v="576" actId="700"/>
          <ac:spMkLst>
            <pc:docMk/>
            <pc:sldMk cId="1419587470" sldId="264"/>
            <ac:spMk id="8" creationId="{D5EBABF0-51F3-EAA3-A88A-4697F3A317B1}"/>
          </ac:spMkLst>
        </pc:spChg>
        <pc:spChg chg="add mod ord">
          <ac:chgData name="Relidzyński Radosław" userId="8541f844-e3cd-4fd9-adb3-a191a2b15153" providerId="ADAL" clId="{6FFF870B-A831-4311-9ABC-A996536549FD}" dt="2024-01-29T21:37:53.308" v="660" actId="207"/>
          <ac:spMkLst>
            <pc:docMk/>
            <pc:sldMk cId="1419587470" sldId="264"/>
            <ac:spMk id="9" creationId="{BB1484C5-D700-1E3E-6484-1EFEE0163687}"/>
          </ac:spMkLst>
        </pc:spChg>
        <pc:spChg chg="add del mod ord">
          <ac:chgData name="Relidzyński Radosław" userId="8541f844-e3cd-4fd9-adb3-a191a2b15153" providerId="ADAL" clId="{6FFF870B-A831-4311-9ABC-A996536549FD}" dt="2024-01-29T21:26:18.621" v="594" actId="478"/>
          <ac:spMkLst>
            <pc:docMk/>
            <pc:sldMk cId="1419587470" sldId="264"/>
            <ac:spMk id="10" creationId="{4395B784-9B97-F4EE-1B17-8F00F6C609E7}"/>
          </ac:spMkLst>
        </pc:spChg>
        <pc:spChg chg="add del mod">
          <ac:chgData name="Relidzyński Radosław" userId="8541f844-e3cd-4fd9-adb3-a191a2b15153" providerId="ADAL" clId="{6FFF870B-A831-4311-9ABC-A996536549FD}" dt="2024-01-29T21:26:40.784" v="597" actId="26606"/>
          <ac:spMkLst>
            <pc:docMk/>
            <pc:sldMk cId="1419587470" sldId="264"/>
            <ac:spMk id="14" creationId="{89F44DDC-291A-EC07-521E-EE100AF0F5E3}"/>
          </ac:spMkLst>
        </pc:spChg>
        <pc:spChg chg="add del mod">
          <ac:chgData name="Relidzyński Radosław" userId="8541f844-e3cd-4fd9-adb3-a191a2b15153" providerId="ADAL" clId="{6FFF870B-A831-4311-9ABC-A996536549FD}" dt="2024-01-29T21:29:25.011" v="599" actId="26606"/>
          <ac:spMkLst>
            <pc:docMk/>
            <pc:sldMk cId="1419587470" sldId="264"/>
            <ac:spMk id="16" creationId="{15FD2074-329E-0337-3571-50052703C079}"/>
          </ac:spMkLst>
        </pc:spChg>
        <pc:spChg chg="add mod">
          <ac:chgData name="Relidzyński Radosław" userId="8541f844-e3cd-4fd9-adb3-a191a2b15153" providerId="ADAL" clId="{6FFF870B-A831-4311-9ABC-A996536549FD}" dt="2024-01-30T00:25:12.195" v="3491" actId="20577"/>
          <ac:spMkLst>
            <pc:docMk/>
            <pc:sldMk cId="1419587470" sldId="264"/>
            <ac:spMk id="18" creationId="{DCD6FA14-96B1-7DAF-0855-93F2B155AB73}"/>
          </ac:spMkLst>
        </pc:spChg>
      </pc:sldChg>
      <pc:sldChg chg="addSp delSp modSp new mod modClrScheme chgLayout">
        <pc:chgData name="Relidzyński Radosław" userId="8541f844-e3cd-4fd9-adb3-a191a2b15153" providerId="ADAL" clId="{6FFF870B-A831-4311-9ABC-A996536549FD}" dt="2024-02-01T18:55:12.649" v="3529" actId="20577"/>
        <pc:sldMkLst>
          <pc:docMk/>
          <pc:sldMk cId="3035284823" sldId="265"/>
        </pc:sldMkLst>
        <pc:spChg chg="add mod">
          <ac:chgData name="Relidzyński Radosław" userId="8541f844-e3cd-4fd9-adb3-a191a2b15153" providerId="ADAL" clId="{6FFF870B-A831-4311-9ABC-A996536549FD}" dt="2024-02-01T18:55:12.649" v="3529" actId="20577"/>
          <ac:spMkLst>
            <pc:docMk/>
            <pc:sldMk cId="3035284823" sldId="265"/>
            <ac:spMk id="2" creationId="{91BAD74A-DFAA-FD3E-7174-A15EB7F6C940}"/>
          </ac:spMkLst>
        </pc:spChg>
        <pc:spChg chg="del mod ord">
          <ac:chgData name="Relidzyński Radosław" userId="8541f844-e3cd-4fd9-adb3-a191a2b15153" providerId="ADAL" clId="{6FFF870B-A831-4311-9ABC-A996536549FD}" dt="2024-01-29T21:38:23.201" v="662" actId="700"/>
          <ac:spMkLst>
            <pc:docMk/>
            <pc:sldMk cId="3035284823" sldId="265"/>
            <ac:spMk id="2" creationId="{978B9737-1F19-51B8-F888-BBC710F312B0}"/>
          </ac:spMkLst>
        </pc:spChg>
        <pc:spChg chg="del">
          <ac:chgData name="Relidzyński Radosław" userId="8541f844-e3cd-4fd9-adb3-a191a2b15153" providerId="ADAL" clId="{6FFF870B-A831-4311-9ABC-A996536549FD}" dt="2024-01-29T21:38:23.201" v="662" actId="700"/>
          <ac:spMkLst>
            <pc:docMk/>
            <pc:sldMk cId="3035284823" sldId="265"/>
            <ac:spMk id="3" creationId="{8BC6DC37-C614-6BE7-9853-9CBA6AC8B32B}"/>
          </ac:spMkLst>
        </pc:spChg>
        <pc:spChg chg="del mod ord">
          <ac:chgData name="Relidzyński Radosław" userId="8541f844-e3cd-4fd9-adb3-a191a2b15153" providerId="ADAL" clId="{6FFF870B-A831-4311-9ABC-A996536549FD}" dt="2024-01-29T21:38:23.201" v="662" actId="700"/>
          <ac:spMkLst>
            <pc:docMk/>
            <pc:sldMk cId="3035284823" sldId="265"/>
            <ac:spMk id="4" creationId="{F1BCC375-928E-3C59-9AA1-328163A1B018}"/>
          </ac:spMkLst>
        </pc:spChg>
        <pc:spChg chg="add mod ord">
          <ac:chgData name="Relidzyński Radosław" userId="8541f844-e3cd-4fd9-adb3-a191a2b15153" providerId="ADAL" clId="{6FFF870B-A831-4311-9ABC-A996536549FD}" dt="2024-01-29T23:10:23.457" v="2889" actId="115"/>
          <ac:spMkLst>
            <pc:docMk/>
            <pc:sldMk cId="3035284823" sldId="265"/>
            <ac:spMk id="5" creationId="{E1DFFADA-4FD7-9D6D-D8E5-546E969DAF72}"/>
          </ac:spMkLst>
        </pc:spChg>
        <pc:spChg chg="add del mod ord">
          <ac:chgData name="Relidzyński Radosław" userId="8541f844-e3cd-4fd9-adb3-a191a2b15153" providerId="ADAL" clId="{6FFF870B-A831-4311-9ABC-A996536549FD}" dt="2024-01-29T23:06:02.379" v="2227" actId="478"/>
          <ac:spMkLst>
            <pc:docMk/>
            <pc:sldMk cId="3035284823" sldId="265"/>
            <ac:spMk id="6" creationId="{C28D5E44-4F2F-A05A-DF37-92C31B1B1287}"/>
          </ac:spMkLst>
        </pc:spChg>
        <pc:spChg chg="add mod ord">
          <ac:chgData name="Relidzyński Radosław" userId="8541f844-e3cd-4fd9-adb3-a191a2b15153" providerId="ADAL" clId="{6FFF870B-A831-4311-9ABC-A996536549FD}" dt="2024-01-29T23:09:55.794" v="2854" actId="20577"/>
          <ac:spMkLst>
            <pc:docMk/>
            <pc:sldMk cId="3035284823" sldId="265"/>
            <ac:spMk id="7" creationId="{1A88976B-5E79-13BE-93E1-068EE552DE14}"/>
          </ac:spMkLst>
        </pc:spChg>
        <pc:spChg chg="add del mod">
          <ac:chgData name="Relidzyński Radosław" userId="8541f844-e3cd-4fd9-adb3-a191a2b15153" providerId="ADAL" clId="{6FFF870B-A831-4311-9ABC-A996536549FD}" dt="2024-01-29T23:06:03.741" v="2228" actId="478"/>
          <ac:spMkLst>
            <pc:docMk/>
            <pc:sldMk cId="3035284823" sldId="265"/>
            <ac:spMk id="9" creationId="{3E1D36AD-1544-2266-BB0F-64E0E136A479}"/>
          </ac:spMkLst>
        </pc:spChg>
      </pc:sldChg>
      <pc:sldChg chg="addSp delSp modSp new mod">
        <pc:chgData name="Relidzyński Radosław" userId="8541f844-e3cd-4fd9-adb3-a191a2b15153" providerId="ADAL" clId="{6FFF870B-A831-4311-9ABC-A996536549FD}" dt="2024-02-01T18:55:27.821" v="3535" actId="20577"/>
        <pc:sldMkLst>
          <pc:docMk/>
          <pc:sldMk cId="3944175735" sldId="266"/>
        </pc:sldMkLst>
        <pc:spChg chg="mod">
          <ac:chgData name="Relidzyński Radosław" userId="8541f844-e3cd-4fd9-adb3-a191a2b15153" providerId="ADAL" clId="{6FFF870B-A831-4311-9ABC-A996536549FD}" dt="2024-01-29T23:30:22.868" v="3048" actId="115"/>
          <ac:spMkLst>
            <pc:docMk/>
            <pc:sldMk cId="3944175735" sldId="266"/>
            <ac:spMk id="2" creationId="{3F166577-7072-C950-9510-DAB841EED45D}"/>
          </ac:spMkLst>
        </pc:spChg>
        <pc:spChg chg="mod">
          <ac:chgData name="Relidzyński Radosław" userId="8541f844-e3cd-4fd9-adb3-a191a2b15153" providerId="ADAL" clId="{6FFF870B-A831-4311-9ABC-A996536549FD}" dt="2024-01-29T23:29:38.946" v="3031" actId="14100"/>
          <ac:spMkLst>
            <pc:docMk/>
            <pc:sldMk cId="3944175735" sldId="266"/>
            <ac:spMk id="3" creationId="{53623530-9495-18F3-0CD0-4FF981E55838}"/>
          </ac:spMkLst>
        </pc:spChg>
        <pc:spChg chg="del">
          <ac:chgData name="Relidzyński Radosław" userId="8541f844-e3cd-4fd9-adb3-a191a2b15153" providerId="ADAL" clId="{6FFF870B-A831-4311-9ABC-A996536549FD}" dt="2024-01-29T23:21:00.107" v="2925" actId="478"/>
          <ac:spMkLst>
            <pc:docMk/>
            <pc:sldMk cId="3944175735" sldId="266"/>
            <ac:spMk id="4" creationId="{158ECD91-E31A-0C2D-0623-5020DB782553}"/>
          </ac:spMkLst>
        </pc:spChg>
        <pc:spChg chg="add mod">
          <ac:chgData name="Relidzyński Radosław" userId="8541f844-e3cd-4fd9-adb3-a191a2b15153" providerId="ADAL" clId="{6FFF870B-A831-4311-9ABC-A996536549FD}" dt="2024-02-01T18:55:27.821" v="3535" actId="20577"/>
          <ac:spMkLst>
            <pc:docMk/>
            <pc:sldMk cId="3944175735" sldId="266"/>
            <ac:spMk id="4" creationId="{618836A5-E8B2-E352-1CBB-93ED8A4DFFC8}"/>
          </ac:spMkLst>
        </pc:spChg>
        <pc:spChg chg="add mod">
          <ac:chgData name="Relidzyński Radosław" userId="8541f844-e3cd-4fd9-adb3-a191a2b15153" providerId="ADAL" clId="{6FFF870B-A831-4311-9ABC-A996536549FD}" dt="2024-01-29T23:28:45.040" v="3023" actId="14100"/>
          <ac:spMkLst>
            <pc:docMk/>
            <pc:sldMk cId="3944175735" sldId="266"/>
            <ac:spMk id="11" creationId="{F116B790-AE4E-BC3F-ECD1-9C322B837B5C}"/>
          </ac:spMkLst>
        </pc:spChg>
        <pc:spChg chg="add del mod">
          <ac:chgData name="Relidzyński Radosław" userId="8541f844-e3cd-4fd9-adb3-a191a2b15153" providerId="ADAL" clId="{6FFF870B-A831-4311-9ABC-A996536549FD}" dt="2024-01-29T23:29:00.193" v="3027" actId="478"/>
          <ac:spMkLst>
            <pc:docMk/>
            <pc:sldMk cId="3944175735" sldId="266"/>
            <ac:spMk id="12" creationId="{34C85189-61E0-BBBF-E43A-6EF071D76A8C}"/>
          </ac:spMkLst>
        </pc:spChg>
        <pc:picChg chg="add mod">
          <ac:chgData name="Relidzyński Radosław" userId="8541f844-e3cd-4fd9-adb3-a191a2b15153" providerId="ADAL" clId="{6FFF870B-A831-4311-9ABC-A996536549FD}" dt="2024-01-29T23:29:43.249" v="3033" actId="1076"/>
          <ac:picMkLst>
            <pc:docMk/>
            <pc:sldMk cId="3944175735" sldId="266"/>
            <ac:picMk id="6" creationId="{CEA90C76-7162-28E3-EC81-B3256C80811F}"/>
          </ac:picMkLst>
        </pc:picChg>
        <pc:picChg chg="add mod modCrop">
          <ac:chgData name="Relidzyński Radosław" userId="8541f844-e3cd-4fd9-adb3-a191a2b15153" providerId="ADAL" clId="{6FFF870B-A831-4311-9ABC-A996536549FD}" dt="2024-01-29T23:29:44.273" v="3034" actId="1076"/>
          <ac:picMkLst>
            <pc:docMk/>
            <pc:sldMk cId="3944175735" sldId="266"/>
            <ac:picMk id="8" creationId="{3AD638EB-213F-A120-D5CC-1332F3F961D3}"/>
          </ac:picMkLst>
        </pc:picChg>
        <pc:picChg chg="add mod">
          <ac:chgData name="Relidzyński Radosław" userId="8541f844-e3cd-4fd9-adb3-a191a2b15153" providerId="ADAL" clId="{6FFF870B-A831-4311-9ABC-A996536549FD}" dt="2024-01-29T23:29:45.153" v="3035" actId="1076"/>
          <ac:picMkLst>
            <pc:docMk/>
            <pc:sldMk cId="3944175735" sldId="266"/>
            <ac:picMk id="10" creationId="{3AC5AF09-057B-14A7-BBC7-4D04FA370E0D}"/>
          </ac:picMkLst>
        </pc:picChg>
        <pc:picChg chg="add mod">
          <ac:chgData name="Relidzyński Radosław" userId="8541f844-e3cd-4fd9-adb3-a191a2b15153" providerId="ADAL" clId="{6FFF870B-A831-4311-9ABC-A996536549FD}" dt="2024-01-29T23:44:19.867" v="3055" actId="1076"/>
          <ac:picMkLst>
            <pc:docMk/>
            <pc:sldMk cId="3944175735" sldId="266"/>
            <ac:picMk id="2050" creationId="{32BDE90B-E736-E658-AD78-493156761A0F}"/>
          </ac:picMkLst>
        </pc:picChg>
        <pc:picChg chg="add">
          <ac:chgData name="Relidzyński Radosław" userId="8541f844-e3cd-4fd9-adb3-a191a2b15153" providerId="ADAL" clId="{6FFF870B-A831-4311-9ABC-A996536549FD}" dt="2024-01-29T23:23:28.001" v="2935"/>
          <ac:picMkLst>
            <pc:docMk/>
            <pc:sldMk cId="3944175735" sldId="266"/>
            <ac:picMk id="2052" creationId="{42FBA30E-9467-A8CA-F06B-12CF05CCA919}"/>
          </ac:picMkLst>
        </pc:picChg>
        <pc:picChg chg="add">
          <ac:chgData name="Relidzyński Radosław" userId="8541f844-e3cd-4fd9-adb3-a191a2b15153" providerId="ADAL" clId="{6FFF870B-A831-4311-9ABC-A996536549FD}" dt="2024-01-29T23:24:28.260" v="2945"/>
          <ac:picMkLst>
            <pc:docMk/>
            <pc:sldMk cId="3944175735" sldId="266"/>
            <ac:picMk id="2054" creationId="{337771D9-A67B-DC89-6FB6-4D3B770EFFCF}"/>
          </ac:picMkLst>
        </pc:picChg>
        <pc:picChg chg="add">
          <ac:chgData name="Relidzyński Radosław" userId="8541f844-e3cd-4fd9-adb3-a191a2b15153" providerId="ADAL" clId="{6FFF870B-A831-4311-9ABC-A996536549FD}" dt="2024-01-29T23:24:37.502" v="2946"/>
          <ac:picMkLst>
            <pc:docMk/>
            <pc:sldMk cId="3944175735" sldId="266"/>
            <ac:picMk id="2056" creationId="{13604023-5EDE-E5FC-E10F-53562E636572}"/>
          </ac:picMkLst>
        </pc:picChg>
        <pc:picChg chg="add">
          <ac:chgData name="Relidzyński Radosław" userId="8541f844-e3cd-4fd9-adb3-a191a2b15153" providerId="ADAL" clId="{6FFF870B-A831-4311-9ABC-A996536549FD}" dt="2024-01-29T23:25:50.066" v="2962"/>
          <ac:picMkLst>
            <pc:docMk/>
            <pc:sldMk cId="3944175735" sldId="266"/>
            <ac:picMk id="2058" creationId="{3FE6D122-C434-98D2-1F3F-2C77083E20B9}"/>
          </ac:picMkLst>
        </pc:picChg>
        <pc:picChg chg="add mod">
          <ac:chgData name="Relidzyński Radosław" userId="8541f844-e3cd-4fd9-adb3-a191a2b15153" providerId="ADAL" clId="{6FFF870B-A831-4311-9ABC-A996536549FD}" dt="2024-01-29T23:30:01.125" v="3044" actId="1076"/>
          <ac:picMkLst>
            <pc:docMk/>
            <pc:sldMk cId="3944175735" sldId="266"/>
            <ac:picMk id="2060" creationId="{E970CE20-9DCE-36B2-8E46-8BDF51F0F2F3}"/>
          </ac:picMkLst>
        </pc:picChg>
        <pc:picChg chg="add mod">
          <ac:chgData name="Relidzyński Radosław" userId="8541f844-e3cd-4fd9-adb3-a191a2b15153" providerId="ADAL" clId="{6FFF870B-A831-4311-9ABC-A996536549FD}" dt="2024-01-29T23:30:05.729" v="3046" actId="1076"/>
          <ac:picMkLst>
            <pc:docMk/>
            <pc:sldMk cId="3944175735" sldId="266"/>
            <ac:picMk id="2062" creationId="{7F0710E4-B380-05CB-4A14-71504B878FA1}"/>
          </ac:picMkLst>
        </pc:picChg>
        <pc:picChg chg="add mod">
          <ac:chgData name="Relidzyński Radosław" userId="8541f844-e3cd-4fd9-adb3-a191a2b15153" providerId="ADAL" clId="{6FFF870B-A831-4311-9ABC-A996536549FD}" dt="2024-01-29T23:29:49.045" v="3038" actId="1076"/>
          <ac:picMkLst>
            <pc:docMk/>
            <pc:sldMk cId="3944175735" sldId="266"/>
            <ac:picMk id="2064" creationId="{90A7173D-E650-1BA6-BBA0-5CE51D33612C}"/>
          </ac:picMkLst>
        </pc:picChg>
        <pc:picChg chg="add mod">
          <ac:chgData name="Relidzyński Radosław" userId="8541f844-e3cd-4fd9-adb3-a191a2b15153" providerId="ADAL" clId="{6FFF870B-A831-4311-9ABC-A996536549FD}" dt="2024-01-29T23:29:53.026" v="3043" actId="1076"/>
          <ac:picMkLst>
            <pc:docMk/>
            <pc:sldMk cId="3944175735" sldId="266"/>
            <ac:picMk id="2070" creationId="{C6DA8034-B08A-F4AC-6526-D4641CF2A02B}"/>
          </ac:picMkLst>
        </pc:picChg>
      </pc:sldChg>
      <pc:sldChg chg="addSp delSp modSp add mod">
        <pc:chgData name="Relidzyński Radosław" userId="8541f844-e3cd-4fd9-adb3-a191a2b15153" providerId="ADAL" clId="{6FFF870B-A831-4311-9ABC-A996536549FD}" dt="2024-02-01T18:55:52.675" v="3550" actId="20577"/>
        <pc:sldMkLst>
          <pc:docMk/>
          <pc:sldMk cId="1536780766" sldId="267"/>
        </pc:sldMkLst>
        <pc:spChg chg="mod">
          <ac:chgData name="Relidzyński Radosław" userId="8541f844-e3cd-4fd9-adb3-a191a2b15153" providerId="ADAL" clId="{6FFF870B-A831-4311-9ABC-A996536549FD}" dt="2024-01-29T22:16:30.344" v="1722" actId="20577"/>
          <ac:spMkLst>
            <pc:docMk/>
            <pc:sldMk cId="1536780766" sldId="267"/>
            <ac:spMk id="2" creationId="{3F166577-7072-C950-9510-DAB841EED45D}"/>
          </ac:spMkLst>
        </pc:spChg>
        <pc:spChg chg="del">
          <ac:chgData name="Relidzyński Radosław" userId="8541f844-e3cd-4fd9-adb3-a191a2b15153" providerId="ADAL" clId="{6FFF870B-A831-4311-9ABC-A996536549FD}" dt="2024-01-29T22:19:28.710" v="1727" actId="478"/>
          <ac:spMkLst>
            <pc:docMk/>
            <pc:sldMk cId="1536780766" sldId="267"/>
            <ac:spMk id="3" creationId="{53623530-9495-18F3-0CD0-4FF981E55838}"/>
          </ac:spMkLst>
        </pc:spChg>
        <pc:spChg chg="add mod">
          <ac:chgData name="Relidzyński Radosław" userId="8541f844-e3cd-4fd9-adb3-a191a2b15153" providerId="ADAL" clId="{6FFF870B-A831-4311-9ABC-A996536549FD}" dt="2024-02-01T18:55:52.675" v="3550" actId="20577"/>
          <ac:spMkLst>
            <pc:docMk/>
            <pc:sldMk cId="1536780766" sldId="267"/>
            <ac:spMk id="3" creationId="{5AFAB103-181B-49CC-7E80-EA1328AB0F8F}"/>
          </ac:spMkLst>
        </pc:spChg>
        <pc:spChg chg="del">
          <ac:chgData name="Relidzyński Radosław" userId="8541f844-e3cd-4fd9-adb3-a191a2b15153" providerId="ADAL" clId="{6FFF870B-A831-4311-9ABC-A996536549FD}" dt="2024-01-29T22:19:26.246" v="1726" actId="478"/>
          <ac:spMkLst>
            <pc:docMk/>
            <pc:sldMk cId="1536780766" sldId="267"/>
            <ac:spMk id="4" creationId="{158ECD91-E31A-0C2D-0623-5020DB782553}"/>
          </ac:spMkLst>
        </pc:spChg>
        <pc:picChg chg="add del mod">
          <ac:chgData name="Relidzyński Radosław" userId="8541f844-e3cd-4fd9-adb3-a191a2b15153" providerId="ADAL" clId="{6FFF870B-A831-4311-9ABC-A996536549FD}" dt="2024-01-29T22:19:36.889" v="1728" actId="478"/>
          <ac:picMkLst>
            <pc:docMk/>
            <pc:sldMk cId="1536780766" sldId="267"/>
            <ac:picMk id="6" creationId="{D3EBBE4C-4A2C-EF31-E2FE-BF25229D4182}"/>
          </ac:picMkLst>
        </pc:picChg>
        <pc:picChg chg="add del mod">
          <ac:chgData name="Relidzyński Radosław" userId="8541f844-e3cd-4fd9-adb3-a191a2b15153" providerId="ADAL" clId="{6FFF870B-A831-4311-9ABC-A996536549FD}" dt="2024-01-29T22:20:21.379" v="1732" actId="478"/>
          <ac:picMkLst>
            <pc:docMk/>
            <pc:sldMk cId="1536780766" sldId="267"/>
            <ac:picMk id="8" creationId="{9E079CF2-ECA3-2BC5-0C18-9BBE1C84F122}"/>
          </ac:picMkLst>
        </pc:picChg>
        <pc:picChg chg="add mod">
          <ac:chgData name="Relidzyński Radosław" userId="8541f844-e3cd-4fd9-adb3-a191a2b15153" providerId="ADAL" clId="{6FFF870B-A831-4311-9ABC-A996536549FD}" dt="2024-01-29T22:20:35.296" v="1739" actId="1076"/>
          <ac:picMkLst>
            <pc:docMk/>
            <pc:sldMk cId="1536780766" sldId="267"/>
            <ac:picMk id="10" creationId="{4188780F-57A8-EBCE-CCCE-ADF1D9DF0D56}"/>
          </ac:picMkLst>
        </pc:picChg>
      </pc:sldChg>
      <pc:sldChg chg="addSp delSp modSp add mod">
        <pc:chgData name="Relidzyński Radosław" userId="8541f844-e3cd-4fd9-adb3-a191a2b15153" providerId="ADAL" clId="{6FFF870B-A831-4311-9ABC-A996536549FD}" dt="2024-02-01T18:55:57.697" v="3552" actId="20577"/>
        <pc:sldMkLst>
          <pc:docMk/>
          <pc:sldMk cId="3892621377" sldId="268"/>
        </pc:sldMkLst>
        <pc:spChg chg="mod">
          <ac:chgData name="Relidzyński Radosław" userId="8541f844-e3cd-4fd9-adb3-a191a2b15153" providerId="ADAL" clId="{6FFF870B-A831-4311-9ABC-A996536549FD}" dt="2024-01-29T22:20:56.275" v="1757" actId="20577"/>
          <ac:spMkLst>
            <pc:docMk/>
            <pc:sldMk cId="3892621377" sldId="268"/>
            <ac:spMk id="2" creationId="{3F166577-7072-C950-9510-DAB841EED45D}"/>
          </ac:spMkLst>
        </pc:spChg>
        <pc:spChg chg="add mod">
          <ac:chgData name="Relidzyński Radosław" userId="8541f844-e3cd-4fd9-adb3-a191a2b15153" providerId="ADAL" clId="{6FFF870B-A831-4311-9ABC-A996536549FD}" dt="2024-02-01T18:55:57.697" v="3552" actId="20577"/>
          <ac:spMkLst>
            <pc:docMk/>
            <pc:sldMk cId="3892621377" sldId="268"/>
            <ac:spMk id="3" creationId="{47B1468E-1AEB-4797-5FB0-7D4CDABA934B}"/>
          </ac:spMkLst>
        </pc:spChg>
        <pc:spChg chg="del">
          <ac:chgData name="Relidzyński Radosław" userId="8541f844-e3cd-4fd9-adb3-a191a2b15153" providerId="ADAL" clId="{6FFF870B-A831-4311-9ABC-A996536549FD}" dt="2024-01-29T22:21:22.887" v="1759" actId="478"/>
          <ac:spMkLst>
            <pc:docMk/>
            <pc:sldMk cId="3892621377" sldId="268"/>
            <ac:spMk id="3" creationId="{53623530-9495-18F3-0CD0-4FF981E55838}"/>
          </ac:spMkLst>
        </pc:spChg>
        <pc:spChg chg="del">
          <ac:chgData name="Relidzyński Radosław" userId="8541f844-e3cd-4fd9-adb3-a191a2b15153" providerId="ADAL" clId="{6FFF870B-A831-4311-9ABC-A996536549FD}" dt="2024-01-29T22:21:24.294" v="1760" actId="478"/>
          <ac:spMkLst>
            <pc:docMk/>
            <pc:sldMk cId="3892621377" sldId="268"/>
            <ac:spMk id="4" creationId="{158ECD91-E31A-0C2D-0623-5020DB782553}"/>
          </ac:spMkLst>
        </pc:spChg>
        <pc:picChg chg="add del mod">
          <ac:chgData name="Relidzyński Radosław" userId="8541f844-e3cd-4fd9-adb3-a191a2b15153" providerId="ADAL" clId="{6FFF870B-A831-4311-9ABC-A996536549FD}" dt="2024-01-29T22:30:17.669" v="1771" actId="478"/>
          <ac:picMkLst>
            <pc:docMk/>
            <pc:sldMk cId="3892621377" sldId="268"/>
            <ac:picMk id="6" creationId="{EAEB8524-AA4B-9F9E-9D16-538997B6ADA9}"/>
          </ac:picMkLst>
        </pc:picChg>
        <pc:picChg chg="add del mod">
          <ac:chgData name="Relidzyński Radosław" userId="8541f844-e3cd-4fd9-adb3-a191a2b15153" providerId="ADAL" clId="{6FFF870B-A831-4311-9ABC-A996536549FD}" dt="2024-01-29T22:30:51.530" v="1778" actId="478"/>
          <ac:picMkLst>
            <pc:docMk/>
            <pc:sldMk cId="3892621377" sldId="268"/>
            <ac:picMk id="8" creationId="{5379F10C-820C-FC6A-A7F7-F46157D573E6}"/>
          </ac:picMkLst>
        </pc:picChg>
        <pc:picChg chg="add mod">
          <ac:chgData name="Relidzyński Radosław" userId="8541f844-e3cd-4fd9-adb3-a191a2b15153" providerId="ADAL" clId="{6FFF870B-A831-4311-9ABC-A996536549FD}" dt="2024-01-29T22:30:28.607" v="1776" actId="14100"/>
          <ac:picMkLst>
            <pc:docMk/>
            <pc:sldMk cId="3892621377" sldId="268"/>
            <ac:picMk id="10" creationId="{CCE1C2E3-9711-6B11-F808-854CB5B79255}"/>
          </ac:picMkLst>
        </pc:picChg>
        <pc:picChg chg="add mod">
          <ac:chgData name="Relidzyński Radosław" userId="8541f844-e3cd-4fd9-adb3-a191a2b15153" providerId="ADAL" clId="{6FFF870B-A831-4311-9ABC-A996536549FD}" dt="2024-01-29T22:30:55.943" v="1780" actId="1076"/>
          <ac:picMkLst>
            <pc:docMk/>
            <pc:sldMk cId="3892621377" sldId="268"/>
            <ac:picMk id="12" creationId="{AF7377B4-9279-9F7E-EFC3-E2E6A52FCD74}"/>
          </ac:picMkLst>
        </pc:picChg>
      </pc:sldChg>
      <pc:sldChg chg="addSp delSp modSp add mod">
        <pc:chgData name="Relidzyński Radosław" userId="8541f844-e3cd-4fd9-adb3-a191a2b15153" providerId="ADAL" clId="{6FFF870B-A831-4311-9ABC-A996536549FD}" dt="2024-02-01T18:56:01.267" v="3554" actId="20577"/>
        <pc:sldMkLst>
          <pc:docMk/>
          <pc:sldMk cId="3886953805" sldId="269"/>
        </pc:sldMkLst>
        <pc:spChg chg="mod">
          <ac:chgData name="Relidzyński Radosław" userId="8541f844-e3cd-4fd9-adb3-a191a2b15153" providerId="ADAL" clId="{6FFF870B-A831-4311-9ABC-A996536549FD}" dt="2024-01-29T22:32:38.239" v="1820" actId="20577"/>
          <ac:spMkLst>
            <pc:docMk/>
            <pc:sldMk cId="3886953805" sldId="269"/>
            <ac:spMk id="2" creationId="{3F166577-7072-C950-9510-DAB841EED45D}"/>
          </ac:spMkLst>
        </pc:spChg>
        <pc:spChg chg="add mod">
          <ac:chgData name="Relidzyński Radosław" userId="8541f844-e3cd-4fd9-adb3-a191a2b15153" providerId="ADAL" clId="{6FFF870B-A831-4311-9ABC-A996536549FD}" dt="2024-02-01T18:56:01.267" v="3554" actId="20577"/>
          <ac:spMkLst>
            <pc:docMk/>
            <pc:sldMk cId="3886953805" sldId="269"/>
            <ac:spMk id="3" creationId="{111D5CFC-BE91-D08A-1EDA-F1688512C70D}"/>
          </ac:spMkLst>
        </pc:spChg>
        <pc:spChg chg="del">
          <ac:chgData name="Relidzyński Radosław" userId="8541f844-e3cd-4fd9-adb3-a191a2b15153" providerId="ADAL" clId="{6FFF870B-A831-4311-9ABC-A996536549FD}" dt="2024-01-29T22:32:50.817" v="1821" actId="478"/>
          <ac:spMkLst>
            <pc:docMk/>
            <pc:sldMk cId="3886953805" sldId="269"/>
            <ac:spMk id="3" creationId="{53623530-9495-18F3-0CD0-4FF981E55838}"/>
          </ac:spMkLst>
        </pc:spChg>
        <pc:spChg chg="del">
          <ac:chgData name="Relidzyński Radosław" userId="8541f844-e3cd-4fd9-adb3-a191a2b15153" providerId="ADAL" clId="{6FFF870B-A831-4311-9ABC-A996536549FD}" dt="2024-01-29T22:32:52.697" v="1822" actId="478"/>
          <ac:spMkLst>
            <pc:docMk/>
            <pc:sldMk cId="3886953805" sldId="269"/>
            <ac:spMk id="4" creationId="{158ECD91-E31A-0C2D-0623-5020DB782553}"/>
          </ac:spMkLst>
        </pc:spChg>
        <pc:picChg chg="add mod">
          <ac:chgData name="Relidzyński Radosław" userId="8541f844-e3cd-4fd9-adb3-a191a2b15153" providerId="ADAL" clId="{6FFF870B-A831-4311-9ABC-A996536549FD}" dt="2024-01-29T22:33:40.528" v="1828" actId="1076"/>
          <ac:picMkLst>
            <pc:docMk/>
            <pc:sldMk cId="3886953805" sldId="269"/>
            <ac:picMk id="6" creationId="{8C44AC07-52A9-C0DB-8EB8-1926F00BBE31}"/>
          </ac:picMkLst>
        </pc:picChg>
        <pc:picChg chg="add mod">
          <ac:chgData name="Relidzyński Radosław" userId="8541f844-e3cd-4fd9-adb3-a191a2b15153" providerId="ADAL" clId="{6FFF870B-A831-4311-9ABC-A996536549FD}" dt="2024-01-29T22:33:53.592" v="1831" actId="1076"/>
          <ac:picMkLst>
            <pc:docMk/>
            <pc:sldMk cId="3886953805" sldId="269"/>
            <ac:picMk id="8" creationId="{2C798B6B-4507-9179-B559-D3458D1C0CE7}"/>
          </ac:picMkLst>
        </pc:picChg>
      </pc:sldChg>
      <pc:sldChg chg="addSp delSp modSp add mod">
        <pc:chgData name="Relidzyński Radosław" userId="8541f844-e3cd-4fd9-adb3-a191a2b15153" providerId="ADAL" clId="{6FFF870B-A831-4311-9ABC-A996536549FD}" dt="2024-02-01T18:56:14.329" v="3560" actId="20577"/>
        <pc:sldMkLst>
          <pc:docMk/>
          <pc:sldMk cId="1100731321" sldId="270"/>
        </pc:sldMkLst>
        <pc:spChg chg="mod">
          <ac:chgData name="Relidzyński Radosław" userId="8541f844-e3cd-4fd9-adb3-a191a2b15153" providerId="ADAL" clId="{6FFF870B-A831-4311-9ABC-A996536549FD}" dt="2024-01-29T22:45:23.479" v="2017" actId="20577"/>
          <ac:spMkLst>
            <pc:docMk/>
            <pc:sldMk cId="1100731321" sldId="270"/>
            <ac:spMk id="2" creationId="{3F166577-7072-C950-9510-DAB841EED45D}"/>
          </ac:spMkLst>
        </pc:spChg>
        <pc:spChg chg="del">
          <ac:chgData name="Relidzyński Radosław" userId="8541f844-e3cd-4fd9-adb3-a191a2b15153" providerId="ADAL" clId="{6FFF870B-A831-4311-9ABC-A996536549FD}" dt="2024-01-29T22:52:47.707" v="2019" actId="478"/>
          <ac:spMkLst>
            <pc:docMk/>
            <pc:sldMk cId="1100731321" sldId="270"/>
            <ac:spMk id="3" creationId="{53623530-9495-18F3-0CD0-4FF981E55838}"/>
          </ac:spMkLst>
        </pc:spChg>
        <pc:spChg chg="add mod">
          <ac:chgData name="Relidzyński Radosław" userId="8541f844-e3cd-4fd9-adb3-a191a2b15153" providerId="ADAL" clId="{6FFF870B-A831-4311-9ABC-A996536549FD}" dt="2024-02-01T18:56:14.329" v="3560" actId="20577"/>
          <ac:spMkLst>
            <pc:docMk/>
            <pc:sldMk cId="1100731321" sldId="270"/>
            <ac:spMk id="3" creationId="{8CA1B04A-B911-27B6-FDE6-E342CA18795A}"/>
          </ac:spMkLst>
        </pc:spChg>
        <pc:spChg chg="del">
          <ac:chgData name="Relidzyński Radosław" userId="8541f844-e3cd-4fd9-adb3-a191a2b15153" providerId="ADAL" clId="{6FFF870B-A831-4311-9ABC-A996536549FD}" dt="2024-01-29T22:56:28.451" v="2029" actId="478"/>
          <ac:spMkLst>
            <pc:docMk/>
            <pc:sldMk cId="1100731321" sldId="270"/>
            <ac:spMk id="4" creationId="{158ECD91-E31A-0C2D-0623-5020DB782553}"/>
          </ac:spMkLst>
        </pc:spChg>
        <pc:picChg chg="add mod ord">
          <ac:chgData name="Relidzyński Radosław" userId="8541f844-e3cd-4fd9-adb3-a191a2b15153" providerId="ADAL" clId="{6FFF870B-A831-4311-9ABC-A996536549FD}" dt="2024-01-29T22:59:21.616" v="2059" actId="1076"/>
          <ac:picMkLst>
            <pc:docMk/>
            <pc:sldMk cId="1100731321" sldId="270"/>
            <ac:picMk id="6" creationId="{7A7DBD27-75CE-0CDB-1FA3-A31B0A67B285}"/>
          </ac:picMkLst>
        </pc:picChg>
        <pc:picChg chg="add del mod">
          <ac:chgData name="Relidzyński Radosław" userId="8541f844-e3cd-4fd9-adb3-a191a2b15153" providerId="ADAL" clId="{6FFF870B-A831-4311-9ABC-A996536549FD}" dt="2024-01-29T22:53:50.981" v="2028" actId="22"/>
          <ac:picMkLst>
            <pc:docMk/>
            <pc:sldMk cId="1100731321" sldId="270"/>
            <ac:picMk id="8" creationId="{15CFF67D-32BD-2443-A1FD-AD3D7864FF27}"/>
          </ac:picMkLst>
        </pc:picChg>
        <pc:picChg chg="add del mod">
          <ac:chgData name="Relidzyński Radosław" userId="8541f844-e3cd-4fd9-adb3-a191a2b15153" providerId="ADAL" clId="{6FFF870B-A831-4311-9ABC-A996536549FD}" dt="2024-01-29T22:58:13.346" v="2041" actId="478"/>
          <ac:picMkLst>
            <pc:docMk/>
            <pc:sldMk cId="1100731321" sldId="270"/>
            <ac:picMk id="10" creationId="{92F9E6FC-9141-4752-562A-A88D6081B5AC}"/>
          </ac:picMkLst>
        </pc:picChg>
        <pc:picChg chg="add del mod">
          <ac:chgData name="Relidzyński Radosław" userId="8541f844-e3cd-4fd9-adb3-a191a2b15153" providerId="ADAL" clId="{6FFF870B-A831-4311-9ABC-A996536549FD}" dt="2024-01-29T22:58:15.065" v="2043" actId="478"/>
          <ac:picMkLst>
            <pc:docMk/>
            <pc:sldMk cId="1100731321" sldId="270"/>
            <ac:picMk id="12" creationId="{5940BCE7-83BD-64C5-231D-921467A3A9F8}"/>
          </ac:picMkLst>
        </pc:picChg>
        <pc:picChg chg="add mod modCrop">
          <ac:chgData name="Relidzyński Radosław" userId="8541f844-e3cd-4fd9-adb3-a191a2b15153" providerId="ADAL" clId="{6FFF870B-A831-4311-9ABC-A996536549FD}" dt="2024-01-29T22:59:25.623" v="2061" actId="1076"/>
          <ac:picMkLst>
            <pc:docMk/>
            <pc:sldMk cId="1100731321" sldId="270"/>
            <ac:picMk id="14" creationId="{73EC66B9-81BE-4521-600D-BFD25377022C}"/>
          </ac:picMkLst>
        </pc:picChg>
      </pc:sldChg>
      <pc:sldChg chg="addSp delSp modSp add mod modAnim">
        <pc:chgData name="Relidzyński Radosław" userId="8541f844-e3cd-4fd9-adb3-a191a2b15153" providerId="ADAL" clId="{6FFF870B-A831-4311-9ABC-A996536549FD}" dt="2024-02-01T18:56:18.415" v="3562" actId="20577"/>
        <pc:sldMkLst>
          <pc:docMk/>
          <pc:sldMk cId="2292979767" sldId="271"/>
        </pc:sldMkLst>
        <pc:spChg chg="mod">
          <ac:chgData name="Relidzyński Radosław" userId="8541f844-e3cd-4fd9-adb3-a191a2b15153" providerId="ADAL" clId="{6FFF870B-A831-4311-9ABC-A996536549FD}" dt="2024-01-29T22:59:36.795" v="2079" actId="20577"/>
          <ac:spMkLst>
            <pc:docMk/>
            <pc:sldMk cId="2292979767" sldId="271"/>
            <ac:spMk id="2" creationId="{3F166577-7072-C950-9510-DAB841EED45D}"/>
          </ac:spMkLst>
        </pc:spChg>
        <pc:spChg chg="del">
          <ac:chgData name="Relidzyński Radosław" userId="8541f844-e3cd-4fd9-adb3-a191a2b15153" providerId="ADAL" clId="{6FFF870B-A831-4311-9ABC-A996536549FD}" dt="2024-01-29T23:00:18.508" v="2082" actId="478"/>
          <ac:spMkLst>
            <pc:docMk/>
            <pc:sldMk cId="2292979767" sldId="271"/>
            <ac:spMk id="3" creationId="{53623530-9495-18F3-0CD0-4FF981E55838}"/>
          </ac:spMkLst>
        </pc:spChg>
        <pc:spChg chg="add mod">
          <ac:chgData name="Relidzyński Radosław" userId="8541f844-e3cd-4fd9-adb3-a191a2b15153" providerId="ADAL" clId="{6FFF870B-A831-4311-9ABC-A996536549FD}" dt="2024-02-01T18:56:18.415" v="3562" actId="20577"/>
          <ac:spMkLst>
            <pc:docMk/>
            <pc:sldMk cId="2292979767" sldId="271"/>
            <ac:spMk id="3" creationId="{F6924D18-6540-0D87-E60C-E9E264311FBE}"/>
          </ac:spMkLst>
        </pc:spChg>
        <pc:spChg chg="del">
          <ac:chgData name="Relidzyński Radosław" userId="8541f844-e3cd-4fd9-adb3-a191a2b15153" providerId="ADAL" clId="{6FFF870B-A831-4311-9ABC-A996536549FD}" dt="2024-01-29T23:01:00.870" v="2091" actId="478"/>
          <ac:spMkLst>
            <pc:docMk/>
            <pc:sldMk cId="2292979767" sldId="271"/>
            <ac:spMk id="4" creationId="{158ECD91-E31A-0C2D-0623-5020DB782553}"/>
          </ac:spMkLst>
        </pc:spChg>
        <pc:picChg chg="add del">
          <ac:chgData name="Relidzyński Radosław" userId="8541f844-e3cd-4fd9-adb3-a191a2b15153" providerId="ADAL" clId="{6FFF870B-A831-4311-9ABC-A996536549FD}" dt="2024-01-29T23:00:44.171" v="2086" actId="478"/>
          <ac:picMkLst>
            <pc:docMk/>
            <pc:sldMk cId="2292979767" sldId="271"/>
            <ac:picMk id="6" creationId="{16603A2F-C20A-C08B-992D-D5BF0882BCD6}"/>
          </ac:picMkLst>
        </pc:picChg>
        <pc:picChg chg="add mod">
          <ac:chgData name="Relidzyński Radosław" userId="8541f844-e3cd-4fd9-adb3-a191a2b15153" providerId="ADAL" clId="{6FFF870B-A831-4311-9ABC-A996536549FD}" dt="2024-01-29T23:01:54.543" v="2101" actId="1076"/>
          <ac:picMkLst>
            <pc:docMk/>
            <pc:sldMk cId="2292979767" sldId="271"/>
            <ac:picMk id="8" creationId="{C1D8E8F2-CC18-128A-116E-A126CE56887C}"/>
          </ac:picMkLst>
        </pc:picChg>
        <pc:picChg chg="add mod">
          <ac:chgData name="Relidzyński Radosław" userId="8541f844-e3cd-4fd9-adb3-a191a2b15153" providerId="ADAL" clId="{6FFF870B-A831-4311-9ABC-A996536549FD}" dt="2024-01-29T23:01:58.109" v="2103" actId="1076"/>
          <ac:picMkLst>
            <pc:docMk/>
            <pc:sldMk cId="2292979767" sldId="271"/>
            <ac:picMk id="9" creationId="{2C60D7D3-269E-D97F-9B90-652F4B4129E0}"/>
          </ac:picMkLst>
        </pc:picChg>
      </pc:sldChg>
      <pc:sldChg chg="add del">
        <pc:chgData name="Relidzyński Radosław" userId="8541f844-e3cd-4fd9-adb3-a191a2b15153" providerId="ADAL" clId="{6FFF870B-A831-4311-9ABC-A996536549FD}" dt="2024-01-29T22:59:38.508" v="2080" actId="47"/>
        <pc:sldMkLst>
          <pc:docMk/>
          <pc:sldMk cId="3850292627" sldId="272"/>
        </pc:sldMkLst>
      </pc:sldChg>
      <pc:sldChg chg="addSp delSp modSp add mod">
        <pc:chgData name="Relidzyński Radosław" userId="8541f844-e3cd-4fd9-adb3-a191a2b15153" providerId="ADAL" clId="{6FFF870B-A831-4311-9ABC-A996536549FD}" dt="2024-02-01T18:55:18.628" v="3532" actId="20577"/>
        <pc:sldMkLst>
          <pc:docMk/>
          <pc:sldMk cId="3501388440" sldId="273"/>
        </pc:sldMkLst>
        <pc:spChg chg="mod">
          <ac:chgData name="Relidzyński Radosław" userId="8541f844-e3cd-4fd9-adb3-a191a2b15153" providerId="ADAL" clId="{6FFF870B-A831-4311-9ABC-A996536549FD}" dt="2024-01-29T23:12:55.294" v="2914" actId="14100"/>
          <ac:spMkLst>
            <pc:docMk/>
            <pc:sldMk cId="3501388440" sldId="273"/>
            <ac:spMk id="2" creationId="{3F166577-7072-C950-9510-DAB841EED45D}"/>
          </ac:spMkLst>
        </pc:spChg>
        <pc:spChg chg="del">
          <ac:chgData name="Relidzyński Radosław" userId="8541f844-e3cd-4fd9-adb3-a191a2b15153" providerId="ADAL" clId="{6FFF870B-A831-4311-9ABC-A996536549FD}" dt="2024-01-29T23:10:35.369" v="2892" actId="478"/>
          <ac:spMkLst>
            <pc:docMk/>
            <pc:sldMk cId="3501388440" sldId="273"/>
            <ac:spMk id="3" creationId="{53623530-9495-18F3-0CD0-4FF981E55838}"/>
          </ac:spMkLst>
        </pc:spChg>
        <pc:spChg chg="add mod">
          <ac:chgData name="Relidzyński Radosław" userId="8541f844-e3cd-4fd9-adb3-a191a2b15153" providerId="ADAL" clId="{6FFF870B-A831-4311-9ABC-A996536549FD}" dt="2024-02-01T18:55:18.628" v="3532" actId="20577"/>
          <ac:spMkLst>
            <pc:docMk/>
            <pc:sldMk cId="3501388440" sldId="273"/>
            <ac:spMk id="3" creationId="{561B3CAC-A7A5-D86C-19CA-AB17A1F51996}"/>
          </ac:spMkLst>
        </pc:spChg>
        <pc:spChg chg="del">
          <ac:chgData name="Relidzyński Radosław" userId="8541f844-e3cd-4fd9-adb3-a191a2b15153" providerId="ADAL" clId="{6FFF870B-A831-4311-9ABC-A996536549FD}" dt="2024-01-29T23:10:37.452" v="2893" actId="478"/>
          <ac:spMkLst>
            <pc:docMk/>
            <pc:sldMk cId="3501388440" sldId="273"/>
            <ac:spMk id="4" creationId="{158ECD91-E31A-0C2D-0623-5020DB782553}"/>
          </ac:spMkLst>
        </pc:spChg>
        <pc:picChg chg="add del mod">
          <ac:chgData name="Relidzyński Radosław" userId="8541f844-e3cd-4fd9-adb3-a191a2b15153" providerId="ADAL" clId="{6FFF870B-A831-4311-9ABC-A996536549FD}" dt="2024-01-29T23:11:43.342" v="2896" actId="478"/>
          <ac:picMkLst>
            <pc:docMk/>
            <pc:sldMk cId="3501388440" sldId="273"/>
            <ac:picMk id="5" creationId="{B2DB4D20-DBF3-02E3-59F1-6840EC16CB88}"/>
          </ac:picMkLst>
        </pc:picChg>
        <pc:picChg chg="add mod">
          <ac:chgData name="Relidzyński Radosław" userId="8541f844-e3cd-4fd9-adb3-a191a2b15153" providerId="ADAL" clId="{6FFF870B-A831-4311-9ABC-A996536549FD}" dt="2024-01-29T23:12:16.697" v="2905" actId="14100"/>
          <ac:picMkLst>
            <pc:docMk/>
            <pc:sldMk cId="3501388440" sldId="273"/>
            <ac:picMk id="6" creationId="{E60A0924-BE90-1BBC-C464-54722D27BE59}"/>
          </ac:picMkLst>
        </pc:picChg>
      </pc:sldChg>
      <pc:sldChg chg="addSp delSp modSp add mod">
        <pc:chgData name="Relidzyński Radosław" userId="8541f844-e3cd-4fd9-adb3-a191a2b15153" providerId="ADAL" clId="{6FFF870B-A831-4311-9ABC-A996536549FD}" dt="2024-02-01T18:55:32.885" v="3538" actId="20577"/>
        <pc:sldMkLst>
          <pc:docMk/>
          <pc:sldMk cId="3811533870" sldId="274"/>
        </pc:sldMkLst>
        <pc:spChg chg="mod">
          <ac:chgData name="Relidzyński Radosław" userId="8541f844-e3cd-4fd9-adb3-a191a2b15153" providerId="ADAL" clId="{6FFF870B-A831-4311-9ABC-A996536549FD}" dt="2024-01-29T23:30:26.305" v="3050" actId="115"/>
          <ac:spMkLst>
            <pc:docMk/>
            <pc:sldMk cId="3811533870" sldId="274"/>
            <ac:spMk id="2" creationId="{3F166577-7072-C950-9510-DAB841EED45D}"/>
          </ac:spMkLst>
        </pc:spChg>
        <pc:spChg chg="mod">
          <ac:chgData name="Relidzyński Radosław" userId="8541f844-e3cd-4fd9-adb3-a191a2b15153" providerId="ADAL" clId="{6FFF870B-A831-4311-9ABC-A996536549FD}" dt="2024-01-29T23:55:46.538" v="3112" actId="1076"/>
          <ac:spMkLst>
            <pc:docMk/>
            <pc:sldMk cId="3811533870" sldId="274"/>
            <ac:spMk id="3" creationId="{53623530-9495-18F3-0CD0-4FF981E55838}"/>
          </ac:spMkLst>
        </pc:spChg>
        <pc:spChg chg="del">
          <ac:chgData name="Relidzyński Radosław" userId="8541f844-e3cd-4fd9-adb3-a191a2b15153" providerId="ADAL" clId="{6FFF870B-A831-4311-9ABC-A996536549FD}" dt="2024-01-29T23:47:05.948" v="3061" actId="478"/>
          <ac:spMkLst>
            <pc:docMk/>
            <pc:sldMk cId="3811533870" sldId="274"/>
            <ac:spMk id="4" creationId="{158ECD91-E31A-0C2D-0623-5020DB782553}"/>
          </ac:spMkLst>
        </pc:spChg>
        <pc:spChg chg="add mod">
          <ac:chgData name="Relidzyński Radosław" userId="8541f844-e3cd-4fd9-adb3-a191a2b15153" providerId="ADAL" clId="{6FFF870B-A831-4311-9ABC-A996536549FD}" dt="2024-02-01T18:55:32.885" v="3538" actId="20577"/>
          <ac:spMkLst>
            <pc:docMk/>
            <pc:sldMk cId="3811533870" sldId="274"/>
            <ac:spMk id="4" creationId="{DE132F42-71A9-0E29-CFAF-D5E2BBAC7DA3}"/>
          </ac:spMkLst>
        </pc:spChg>
        <pc:picChg chg="add mod modCrop">
          <ac:chgData name="Relidzyński Radosław" userId="8541f844-e3cd-4fd9-adb3-a191a2b15153" providerId="ADAL" clId="{6FFF870B-A831-4311-9ABC-A996536549FD}" dt="2024-01-29T23:56:19.985" v="3138" actId="1076"/>
          <ac:picMkLst>
            <pc:docMk/>
            <pc:sldMk cId="3811533870" sldId="274"/>
            <ac:picMk id="6" creationId="{2AF06F81-5E8B-5777-BD6E-C51BBA505C34}"/>
          </ac:picMkLst>
        </pc:picChg>
        <pc:picChg chg="add mod">
          <ac:chgData name="Relidzyński Radosław" userId="8541f844-e3cd-4fd9-adb3-a191a2b15153" providerId="ADAL" clId="{6FFF870B-A831-4311-9ABC-A996536549FD}" dt="2024-01-29T23:55:55.962" v="3121" actId="1076"/>
          <ac:picMkLst>
            <pc:docMk/>
            <pc:sldMk cId="3811533870" sldId="274"/>
            <ac:picMk id="3074" creationId="{E65D716B-77FA-7FF6-7886-BD3645753337}"/>
          </ac:picMkLst>
        </pc:picChg>
        <pc:picChg chg="add mod">
          <ac:chgData name="Relidzyński Radosław" userId="8541f844-e3cd-4fd9-adb3-a191a2b15153" providerId="ADAL" clId="{6FFF870B-A831-4311-9ABC-A996536549FD}" dt="2024-01-29T23:56:22.287" v="3140" actId="1076"/>
          <ac:picMkLst>
            <pc:docMk/>
            <pc:sldMk cId="3811533870" sldId="274"/>
            <ac:picMk id="3076" creationId="{6FDEF4EC-7E31-A7A4-BD0F-922D402B1C37}"/>
          </ac:picMkLst>
        </pc:picChg>
        <pc:picChg chg="add mod">
          <ac:chgData name="Relidzyński Radosław" userId="8541f844-e3cd-4fd9-adb3-a191a2b15153" providerId="ADAL" clId="{6FFF870B-A831-4311-9ABC-A996536549FD}" dt="2024-01-29T23:51:55.082" v="3073" actId="1076"/>
          <ac:picMkLst>
            <pc:docMk/>
            <pc:sldMk cId="3811533870" sldId="274"/>
            <ac:picMk id="3078" creationId="{BFA51C57-72F7-3B7A-624D-CA5CDAAF0EFD}"/>
          </ac:picMkLst>
        </pc:picChg>
        <pc:picChg chg="add mod">
          <ac:chgData name="Relidzyński Radosław" userId="8541f844-e3cd-4fd9-adb3-a191a2b15153" providerId="ADAL" clId="{6FFF870B-A831-4311-9ABC-A996536549FD}" dt="2024-01-29T23:56:13.411" v="3133" actId="1076"/>
          <ac:picMkLst>
            <pc:docMk/>
            <pc:sldMk cId="3811533870" sldId="274"/>
            <ac:picMk id="3080" creationId="{DDC6D473-BB71-ED02-E93C-92104A431040}"/>
          </ac:picMkLst>
        </pc:picChg>
        <pc:picChg chg="add mod">
          <ac:chgData name="Relidzyński Radosław" userId="8541f844-e3cd-4fd9-adb3-a191a2b15153" providerId="ADAL" clId="{6FFF870B-A831-4311-9ABC-A996536549FD}" dt="2024-01-29T23:56:29.811" v="3142" actId="1076"/>
          <ac:picMkLst>
            <pc:docMk/>
            <pc:sldMk cId="3811533870" sldId="274"/>
            <ac:picMk id="3082" creationId="{78D83B84-DF52-03BD-DEAF-CB5564E41848}"/>
          </ac:picMkLst>
        </pc:picChg>
        <pc:picChg chg="add mod">
          <ac:chgData name="Relidzyński Radosław" userId="8541f844-e3cd-4fd9-adb3-a191a2b15153" providerId="ADAL" clId="{6FFF870B-A831-4311-9ABC-A996536549FD}" dt="2024-01-29T23:56:23.671" v="3141" actId="1076"/>
          <ac:picMkLst>
            <pc:docMk/>
            <pc:sldMk cId="3811533870" sldId="274"/>
            <ac:picMk id="3084" creationId="{F137A2C0-0BEA-EC96-59E8-F10A8C43B504}"/>
          </ac:picMkLst>
        </pc:picChg>
      </pc:sldChg>
      <pc:sldChg chg="addSp delSp modSp add mod">
        <pc:chgData name="Relidzyński Radosław" userId="8541f844-e3cd-4fd9-adb3-a191a2b15153" providerId="ADAL" clId="{6FFF870B-A831-4311-9ABC-A996536549FD}" dt="2024-02-01T18:55:43.042" v="3544" actId="20577"/>
        <pc:sldMkLst>
          <pc:docMk/>
          <pc:sldMk cId="1561499076" sldId="275"/>
        </pc:sldMkLst>
        <pc:spChg chg="mod">
          <ac:chgData name="Relidzyński Radosław" userId="8541f844-e3cd-4fd9-adb3-a191a2b15153" providerId="ADAL" clId="{6FFF870B-A831-4311-9ABC-A996536549FD}" dt="2024-01-29T23:30:29.215" v="3052" actId="115"/>
          <ac:spMkLst>
            <pc:docMk/>
            <pc:sldMk cId="1561499076" sldId="275"/>
            <ac:spMk id="2" creationId="{3F166577-7072-C950-9510-DAB841EED45D}"/>
          </ac:spMkLst>
        </pc:spChg>
        <pc:spChg chg="add mod">
          <ac:chgData name="Relidzyński Radosław" userId="8541f844-e3cd-4fd9-adb3-a191a2b15153" providerId="ADAL" clId="{6FFF870B-A831-4311-9ABC-A996536549FD}" dt="2024-02-01T18:55:43.042" v="3544" actId="20577"/>
          <ac:spMkLst>
            <pc:docMk/>
            <pc:sldMk cId="1561499076" sldId="275"/>
            <ac:spMk id="3" creationId="{44835DE3-E2C4-A050-B328-853A0394BFCF}"/>
          </ac:spMkLst>
        </pc:spChg>
        <pc:spChg chg="del">
          <ac:chgData name="Relidzyński Radosław" userId="8541f844-e3cd-4fd9-adb3-a191a2b15153" providerId="ADAL" clId="{6FFF870B-A831-4311-9ABC-A996536549FD}" dt="2024-01-30T00:04:22.879" v="3304" actId="478"/>
          <ac:spMkLst>
            <pc:docMk/>
            <pc:sldMk cId="1561499076" sldId="275"/>
            <ac:spMk id="3" creationId="{53623530-9495-18F3-0CD0-4FF981E55838}"/>
          </ac:spMkLst>
        </pc:spChg>
        <pc:spChg chg="mod">
          <ac:chgData name="Relidzyński Radosław" userId="8541f844-e3cd-4fd9-adb3-a191a2b15153" providerId="ADAL" clId="{6FFF870B-A831-4311-9ABC-A996536549FD}" dt="2024-01-30T00:22:06.983" v="3343" actId="20577"/>
          <ac:spMkLst>
            <pc:docMk/>
            <pc:sldMk cId="1561499076" sldId="275"/>
            <ac:spMk id="4" creationId="{158ECD91-E31A-0C2D-0623-5020DB782553}"/>
          </ac:spMkLst>
        </pc:spChg>
        <pc:picChg chg="add mod">
          <ac:chgData name="Relidzyński Radosław" userId="8541f844-e3cd-4fd9-adb3-a191a2b15153" providerId="ADAL" clId="{6FFF870B-A831-4311-9ABC-A996536549FD}" dt="2024-01-30T00:22:10.998" v="3345" actId="1076"/>
          <ac:picMkLst>
            <pc:docMk/>
            <pc:sldMk cId="1561499076" sldId="275"/>
            <ac:picMk id="6" creationId="{8DC1115B-3F8A-4056-4470-D83F8817A7CA}"/>
          </ac:picMkLst>
        </pc:picChg>
        <pc:picChg chg="add mod">
          <ac:chgData name="Relidzyński Radosław" userId="8541f844-e3cd-4fd9-adb3-a191a2b15153" providerId="ADAL" clId="{6FFF870B-A831-4311-9ABC-A996536549FD}" dt="2024-01-30T00:22:11.871" v="3346" actId="1076"/>
          <ac:picMkLst>
            <pc:docMk/>
            <pc:sldMk cId="1561499076" sldId="275"/>
            <ac:picMk id="8" creationId="{C1811A9C-074F-A17C-03F2-275172108CBA}"/>
          </ac:picMkLst>
        </pc:picChg>
        <pc:picChg chg="add mod">
          <ac:chgData name="Relidzyński Radosław" userId="8541f844-e3cd-4fd9-adb3-a191a2b15153" providerId="ADAL" clId="{6FFF870B-A831-4311-9ABC-A996536549FD}" dt="2024-01-30T00:22:08.603" v="3344" actId="1076"/>
          <ac:picMkLst>
            <pc:docMk/>
            <pc:sldMk cId="1561499076" sldId="275"/>
            <ac:picMk id="10" creationId="{D5139916-1571-CAAE-AE45-48FE14ECC86D}"/>
          </ac:picMkLst>
        </pc:picChg>
        <pc:picChg chg="add del mod modCrop">
          <ac:chgData name="Relidzyński Radosław" userId="8541f844-e3cd-4fd9-adb3-a191a2b15153" providerId="ADAL" clId="{6FFF870B-A831-4311-9ABC-A996536549FD}" dt="2024-01-30T00:21:52.908" v="3336" actId="478"/>
          <ac:picMkLst>
            <pc:docMk/>
            <pc:sldMk cId="1561499076" sldId="275"/>
            <ac:picMk id="12" creationId="{5BCEAC8A-0929-5736-D1AA-5F9A975CAB40}"/>
          </ac:picMkLst>
        </pc:picChg>
        <pc:picChg chg="add mod">
          <ac:chgData name="Relidzyński Radosław" userId="8541f844-e3cd-4fd9-adb3-a191a2b15153" providerId="ADAL" clId="{6FFF870B-A831-4311-9ABC-A996536549FD}" dt="2024-01-30T00:22:04.853" v="3342" actId="1076"/>
          <ac:picMkLst>
            <pc:docMk/>
            <pc:sldMk cId="1561499076" sldId="275"/>
            <ac:picMk id="14" creationId="{09F1ECE8-705C-B366-A149-4CC52BBC3249}"/>
          </ac:picMkLst>
        </pc:picChg>
      </pc:sldChg>
      <pc:sldChg chg="addSp delSp modSp add mod ord">
        <pc:chgData name="Relidzyński Radosław" userId="8541f844-e3cd-4fd9-adb3-a191a2b15153" providerId="ADAL" clId="{6FFF870B-A831-4311-9ABC-A996536549FD}" dt="2024-02-01T18:55:38.509" v="3541" actId="20577"/>
        <pc:sldMkLst>
          <pc:docMk/>
          <pc:sldMk cId="2041739041" sldId="276"/>
        </pc:sldMkLst>
        <pc:spChg chg="mod">
          <ac:chgData name="Relidzyński Radosław" userId="8541f844-e3cd-4fd9-adb3-a191a2b15153" providerId="ADAL" clId="{6FFF870B-A831-4311-9ABC-A996536549FD}" dt="2024-01-29T23:30:32.656" v="3054" actId="115"/>
          <ac:spMkLst>
            <pc:docMk/>
            <pc:sldMk cId="2041739041" sldId="276"/>
            <ac:spMk id="2" creationId="{3F166577-7072-C950-9510-DAB841EED45D}"/>
          </ac:spMkLst>
        </pc:spChg>
        <pc:spChg chg="mod">
          <ac:chgData name="Relidzyński Radosław" userId="8541f844-e3cd-4fd9-adb3-a191a2b15153" providerId="ADAL" clId="{6FFF870B-A831-4311-9ABC-A996536549FD}" dt="2024-01-30T00:02:45.336" v="3216" actId="20577"/>
          <ac:spMkLst>
            <pc:docMk/>
            <pc:sldMk cId="2041739041" sldId="276"/>
            <ac:spMk id="3" creationId="{53623530-9495-18F3-0CD0-4FF981E55838}"/>
          </ac:spMkLst>
        </pc:spChg>
        <pc:spChg chg="del">
          <ac:chgData name="Relidzyński Radosław" userId="8541f844-e3cd-4fd9-adb3-a191a2b15153" providerId="ADAL" clId="{6FFF870B-A831-4311-9ABC-A996536549FD}" dt="2024-01-30T00:03:25.014" v="3217" actId="478"/>
          <ac:spMkLst>
            <pc:docMk/>
            <pc:sldMk cId="2041739041" sldId="276"/>
            <ac:spMk id="4" creationId="{158ECD91-E31A-0C2D-0623-5020DB782553}"/>
          </ac:spMkLst>
        </pc:spChg>
        <pc:spChg chg="add mod">
          <ac:chgData name="Relidzyński Radosław" userId="8541f844-e3cd-4fd9-adb3-a191a2b15153" providerId="ADAL" clId="{6FFF870B-A831-4311-9ABC-A996536549FD}" dt="2024-02-01T18:55:38.509" v="3541" actId="20577"/>
          <ac:spMkLst>
            <pc:docMk/>
            <pc:sldMk cId="2041739041" sldId="276"/>
            <ac:spMk id="4" creationId="{F7FF0F17-3A5E-DBE6-58BA-B10DDADD4344}"/>
          </ac:spMkLst>
        </pc:spChg>
        <pc:picChg chg="add mod">
          <ac:chgData name="Relidzyński Radosław" userId="8541f844-e3cd-4fd9-adb3-a191a2b15153" providerId="ADAL" clId="{6FFF870B-A831-4311-9ABC-A996536549FD}" dt="2024-01-30T00:03:27.612" v="3218" actId="1076"/>
          <ac:picMkLst>
            <pc:docMk/>
            <pc:sldMk cId="2041739041" sldId="276"/>
            <ac:picMk id="5" creationId="{612487BD-528A-A52D-8CEC-7D68008CBA28}"/>
          </ac:picMkLst>
        </pc:picChg>
      </pc:sldChg>
      <pc:sldChg chg="addSp delSp modSp add mod">
        <pc:chgData name="Relidzyński Radosław" userId="8541f844-e3cd-4fd9-adb3-a191a2b15153" providerId="ADAL" clId="{6FFF870B-A831-4311-9ABC-A996536549FD}" dt="2024-02-01T18:56:04.744" v="3556" actId="20577"/>
        <pc:sldMkLst>
          <pc:docMk/>
          <pc:sldMk cId="3791273601" sldId="277"/>
        </pc:sldMkLst>
        <pc:spChg chg="mod">
          <ac:chgData name="Relidzyński Radosław" userId="8541f844-e3cd-4fd9-adb3-a191a2b15153" providerId="ADAL" clId="{6FFF870B-A831-4311-9ABC-A996536549FD}" dt="2024-01-29T22:34:08.433" v="1849" actId="20577"/>
          <ac:spMkLst>
            <pc:docMk/>
            <pc:sldMk cId="3791273601" sldId="277"/>
            <ac:spMk id="2" creationId="{3F166577-7072-C950-9510-DAB841EED45D}"/>
          </ac:spMkLst>
        </pc:spChg>
        <pc:spChg chg="del">
          <ac:chgData name="Relidzyński Radosław" userId="8541f844-e3cd-4fd9-adb3-a191a2b15153" providerId="ADAL" clId="{6FFF870B-A831-4311-9ABC-A996536549FD}" dt="2024-01-29T22:34:42.411" v="1852" actId="478"/>
          <ac:spMkLst>
            <pc:docMk/>
            <pc:sldMk cId="3791273601" sldId="277"/>
            <ac:spMk id="3" creationId="{53623530-9495-18F3-0CD0-4FF981E55838}"/>
          </ac:spMkLst>
        </pc:spChg>
        <pc:spChg chg="add mod">
          <ac:chgData name="Relidzyński Radosław" userId="8541f844-e3cd-4fd9-adb3-a191a2b15153" providerId="ADAL" clId="{6FFF870B-A831-4311-9ABC-A996536549FD}" dt="2024-02-01T18:56:04.744" v="3556" actId="20577"/>
          <ac:spMkLst>
            <pc:docMk/>
            <pc:sldMk cId="3791273601" sldId="277"/>
            <ac:spMk id="3" creationId="{C98B6A3C-0247-521C-94FF-8C8DB81D2985}"/>
          </ac:spMkLst>
        </pc:spChg>
        <pc:spChg chg="del">
          <ac:chgData name="Relidzyński Radosław" userId="8541f844-e3cd-4fd9-adb3-a191a2b15153" providerId="ADAL" clId="{6FFF870B-A831-4311-9ABC-A996536549FD}" dt="2024-01-29T22:34:43.762" v="1853" actId="478"/>
          <ac:spMkLst>
            <pc:docMk/>
            <pc:sldMk cId="3791273601" sldId="277"/>
            <ac:spMk id="4" creationId="{158ECD91-E31A-0C2D-0623-5020DB782553}"/>
          </ac:spMkLst>
        </pc:spChg>
        <pc:picChg chg="add mod">
          <ac:chgData name="Relidzyński Radosław" userId="8541f844-e3cd-4fd9-adb3-a191a2b15153" providerId="ADAL" clId="{6FFF870B-A831-4311-9ABC-A996536549FD}" dt="2024-01-29T22:35:56.530" v="1861" actId="14100"/>
          <ac:picMkLst>
            <pc:docMk/>
            <pc:sldMk cId="3791273601" sldId="277"/>
            <ac:picMk id="6" creationId="{0E4D463D-35FD-B7E7-DFFF-6E8DED15E667}"/>
          </ac:picMkLst>
        </pc:picChg>
        <pc:picChg chg="add del mod">
          <ac:chgData name="Relidzyński Radosław" userId="8541f844-e3cd-4fd9-adb3-a191a2b15153" providerId="ADAL" clId="{6FFF870B-A831-4311-9ABC-A996536549FD}" dt="2024-01-29T22:36:06.884" v="1862" actId="478"/>
          <ac:picMkLst>
            <pc:docMk/>
            <pc:sldMk cId="3791273601" sldId="277"/>
            <ac:picMk id="8" creationId="{5F5E8BB5-3ECB-C9A1-8F61-250FD6006D54}"/>
          </ac:picMkLst>
        </pc:picChg>
        <pc:picChg chg="add del mod">
          <ac:chgData name="Relidzyński Radosław" userId="8541f844-e3cd-4fd9-adb3-a191a2b15153" providerId="ADAL" clId="{6FFF870B-A831-4311-9ABC-A996536549FD}" dt="2024-01-29T22:36:20.598" v="1867" actId="478"/>
          <ac:picMkLst>
            <pc:docMk/>
            <pc:sldMk cId="3791273601" sldId="277"/>
            <ac:picMk id="10" creationId="{52CF6193-8A96-8D54-BF8F-CCCAB86FC27F}"/>
          </ac:picMkLst>
        </pc:picChg>
        <pc:picChg chg="add mod">
          <ac:chgData name="Relidzyński Radosław" userId="8541f844-e3cd-4fd9-adb3-a191a2b15153" providerId="ADAL" clId="{6FFF870B-A831-4311-9ABC-A996536549FD}" dt="2024-01-29T22:36:27.689" v="1871" actId="1076"/>
          <ac:picMkLst>
            <pc:docMk/>
            <pc:sldMk cId="3791273601" sldId="277"/>
            <ac:picMk id="12" creationId="{0A3C8B65-9F4E-0C8D-FCB1-557F445432AE}"/>
          </ac:picMkLst>
        </pc:picChg>
      </pc:sldChg>
      <pc:sldChg chg="modSp add del mod">
        <pc:chgData name="Relidzyński Radosław" userId="8541f844-e3cd-4fd9-adb3-a191a2b15153" providerId="ADAL" clId="{6FFF870B-A831-4311-9ABC-A996536549FD}" dt="2024-01-29T22:40:24.492" v="1887" actId="47"/>
        <pc:sldMkLst>
          <pc:docMk/>
          <pc:sldMk cId="4285044055" sldId="278"/>
        </pc:sldMkLst>
        <pc:spChg chg="mod">
          <ac:chgData name="Relidzyński Radosław" userId="8541f844-e3cd-4fd9-adb3-a191a2b15153" providerId="ADAL" clId="{6FFF870B-A831-4311-9ABC-A996536549FD}" dt="2024-01-29T22:37:07.563" v="1884" actId="20577"/>
          <ac:spMkLst>
            <pc:docMk/>
            <pc:sldMk cId="4285044055" sldId="278"/>
            <ac:spMk id="4" creationId="{D7F547CE-0087-C226-9636-79F31534A881}"/>
          </ac:spMkLst>
        </pc:spChg>
      </pc:sldChg>
      <pc:sldMasterChg chg="delSldLayout modSldLayout">
        <pc:chgData name="Relidzyński Radosław" userId="8541f844-e3cd-4fd9-adb3-a191a2b15153" providerId="ADAL" clId="{6FFF870B-A831-4311-9ABC-A996536549FD}" dt="2024-01-29T21:38:37.226" v="667" actId="47"/>
        <pc:sldMasterMkLst>
          <pc:docMk/>
          <pc:sldMasterMk cId="3256251164" sldId="2147483720"/>
        </pc:sldMasterMkLst>
        <pc:sldLayoutChg chg="delSp del">
          <pc:chgData name="Relidzyński Radosław" userId="8541f844-e3cd-4fd9-adb3-a191a2b15153" providerId="ADAL" clId="{6FFF870B-A831-4311-9ABC-A996536549FD}" dt="2024-01-29T21:38:37.226" v="667" actId="47"/>
          <pc:sldLayoutMkLst>
            <pc:docMk/>
            <pc:sldMasterMk cId="3256251164" sldId="2147483720"/>
            <pc:sldLayoutMk cId="1574896808" sldId="2147483740"/>
          </pc:sldLayoutMkLst>
          <pc:cxnChg chg="del">
            <ac:chgData name="Relidzyński Radosław" userId="8541f844-e3cd-4fd9-adb3-a191a2b15153" providerId="ADAL" clId="{6FFF870B-A831-4311-9ABC-A996536549FD}" dt="2024-01-29T21:09:31.459" v="9"/>
            <ac:cxnSpMkLst>
              <pc:docMk/>
              <pc:sldMasterMk cId="3256251164" sldId="2147483720"/>
              <pc:sldLayoutMk cId="1574896808" sldId="2147483740"/>
              <ac:cxnSpMk id="33" creationId="{00000000-0000-0000-0000-000000000000}"/>
            </ac:cxnSpMkLst>
          </pc:cxnChg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F6F54-96CB-4B74-8109-C6E175691FE7}" type="datetimeFigureOut">
              <a:rPr lang="pl-PL" smtClean="0"/>
              <a:t>01.02.2024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6B4A50-F3B8-44AC-AC8C-D436EA04AE5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06799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6B4A50-F3B8-44AC-AC8C-D436EA04AE5B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69533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11" name="Google Shape;11;p2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3" name="Google Shape;13;p2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4" name="Google Shape;14;p2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5" name="Google Shape;15;p2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" name="Google Shape;16;p2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7" name="Google Shape;17;p2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" name="Google Shape;18;p2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4789733" y="1632117"/>
            <a:ext cx="5192800" cy="28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6000" b="0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4789733" y="4808017"/>
            <a:ext cx="5192800" cy="6136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1868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11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118" name="Google Shape;118;p11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0" name="Google Shape;120;p11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21" name="Google Shape;121;p11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22" name="Google Shape;122;p11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3" name="Google Shape;123;p11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4" name="Google Shape;124;p11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5" name="Google Shape;125;p11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26" name="Google Shape;126;p11"/>
          <p:cNvSpPr txBox="1">
            <a:spLocks noGrp="1"/>
          </p:cNvSpPr>
          <p:nvPr>
            <p:ph type="title" hasCustomPrompt="1"/>
          </p:nvPr>
        </p:nvSpPr>
        <p:spPr>
          <a:xfrm>
            <a:off x="2696400" y="2216833"/>
            <a:ext cx="6799200" cy="13160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1"/>
          <p:cNvSpPr txBox="1">
            <a:spLocks noGrp="1"/>
          </p:cNvSpPr>
          <p:nvPr>
            <p:ph type="subTitle" idx="1"/>
          </p:nvPr>
        </p:nvSpPr>
        <p:spPr>
          <a:xfrm>
            <a:off x="2696400" y="3532833"/>
            <a:ext cx="6799200" cy="6196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9907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40959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3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31" name="Google Shape;131;p13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33" name="Google Shape;133;p13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34" name="Google Shape;134;p13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35" name="Google Shape;135;p13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" name="Google Shape;136;p13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37" name="Google Shape;137;p13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8" name="Google Shape;138;p13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39" name="Google Shape;139;p13"/>
          <p:cNvSpPr txBox="1">
            <a:spLocks noGrp="1"/>
          </p:cNvSpPr>
          <p:nvPr>
            <p:ph type="title"/>
          </p:nvPr>
        </p:nvSpPr>
        <p:spPr>
          <a:xfrm>
            <a:off x="2683035" y="1850800"/>
            <a:ext cx="3072000" cy="10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2"/>
          </p:nvPr>
        </p:nvSpPr>
        <p:spPr>
          <a:xfrm>
            <a:off x="7674668" y="1850800"/>
            <a:ext cx="3072000" cy="10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"/>
          </p:nvPr>
        </p:nvSpPr>
        <p:spPr>
          <a:xfrm>
            <a:off x="2683036" y="2732229"/>
            <a:ext cx="30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3"/>
          </p:nvPr>
        </p:nvSpPr>
        <p:spPr>
          <a:xfrm>
            <a:off x="7674671" y="2732229"/>
            <a:ext cx="30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4"/>
          </p:nvPr>
        </p:nvSpPr>
        <p:spPr>
          <a:xfrm>
            <a:off x="2683035" y="4138441"/>
            <a:ext cx="3072000" cy="10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5"/>
          </p:nvPr>
        </p:nvSpPr>
        <p:spPr>
          <a:xfrm>
            <a:off x="7674668" y="4138441"/>
            <a:ext cx="3072000" cy="10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6"/>
          </p:nvPr>
        </p:nvSpPr>
        <p:spPr>
          <a:xfrm>
            <a:off x="2683071" y="5019869"/>
            <a:ext cx="30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7"/>
          </p:nvPr>
        </p:nvSpPr>
        <p:spPr>
          <a:xfrm>
            <a:off x="7674676" y="5019869"/>
            <a:ext cx="30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8" hasCustomPrompt="1"/>
          </p:nvPr>
        </p:nvSpPr>
        <p:spPr>
          <a:xfrm>
            <a:off x="1445313" y="1954144"/>
            <a:ext cx="1034400" cy="1034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467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9" hasCustomPrompt="1"/>
          </p:nvPr>
        </p:nvSpPr>
        <p:spPr>
          <a:xfrm>
            <a:off x="1445313" y="4224127"/>
            <a:ext cx="1034400" cy="1034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4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13" hasCustomPrompt="1"/>
          </p:nvPr>
        </p:nvSpPr>
        <p:spPr>
          <a:xfrm>
            <a:off x="6437113" y="1954144"/>
            <a:ext cx="1034400" cy="1034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4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14" hasCustomPrompt="1"/>
          </p:nvPr>
        </p:nvSpPr>
        <p:spPr>
          <a:xfrm>
            <a:off x="6437113" y="4224127"/>
            <a:ext cx="1034400" cy="1034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4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15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79840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4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54" name="Google Shape;154;p14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56" name="Google Shape;156;p14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57" name="Google Shape;157;p14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58" name="Google Shape;158;p14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" name="Google Shape;159;p14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60" name="Google Shape;160;p14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61" name="Google Shape;161;p14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62" name="Google Shape;162;p14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694732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Numbers and text 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5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65" name="Google Shape;165;p15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67" name="Google Shape;167;p15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68" name="Google Shape;168;p15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69" name="Google Shape;169;p15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0" name="Google Shape;170;p15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71" name="Google Shape;171;p15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72" name="Google Shape;172;p15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73" name="Google Shape;173;p15"/>
          <p:cNvSpPr txBox="1">
            <a:spLocks noGrp="1"/>
          </p:cNvSpPr>
          <p:nvPr>
            <p:ph type="title" hasCustomPrompt="1"/>
          </p:nvPr>
        </p:nvSpPr>
        <p:spPr>
          <a:xfrm>
            <a:off x="1378033" y="15174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74" name="Google Shape;174;p15"/>
          <p:cNvSpPr txBox="1">
            <a:spLocks noGrp="1"/>
          </p:cNvSpPr>
          <p:nvPr>
            <p:ph type="subTitle" idx="1"/>
          </p:nvPr>
        </p:nvSpPr>
        <p:spPr>
          <a:xfrm>
            <a:off x="1378033" y="26184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title" idx="2" hasCustomPrompt="1"/>
          </p:nvPr>
        </p:nvSpPr>
        <p:spPr>
          <a:xfrm>
            <a:off x="6312367" y="15174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76" name="Google Shape;176;p15"/>
          <p:cNvSpPr txBox="1">
            <a:spLocks noGrp="1"/>
          </p:cNvSpPr>
          <p:nvPr>
            <p:ph type="subTitle" idx="3"/>
          </p:nvPr>
        </p:nvSpPr>
        <p:spPr>
          <a:xfrm>
            <a:off x="6312367" y="26184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177" name="Google Shape;177;p15"/>
          <p:cNvSpPr txBox="1">
            <a:spLocks noGrp="1"/>
          </p:cNvSpPr>
          <p:nvPr>
            <p:ph type="title" idx="4" hasCustomPrompt="1"/>
          </p:nvPr>
        </p:nvSpPr>
        <p:spPr>
          <a:xfrm>
            <a:off x="6312367" y="41257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78" name="Google Shape;178;p15"/>
          <p:cNvSpPr txBox="1">
            <a:spLocks noGrp="1"/>
          </p:cNvSpPr>
          <p:nvPr>
            <p:ph type="subTitle" idx="5"/>
          </p:nvPr>
        </p:nvSpPr>
        <p:spPr>
          <a:xfrm>
            <a:off x="6312367" y="52267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179" name="Google Shape;179;p15"/>
          <p:cNvSpPr txBox="1">
            <a:spLocks noGrp="1"/>
          </p:cNvSpPr>
          <p:nvPr>
            <p:ph type="title" idx="6" hasCustomPrompt="1"/>
          </p:nvPr>
        </p:nvSpPr>
        <p:spPr>
          <a:xfrm>
            <a:off x="1378033" y="41257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80" name="Google Shape;180;p15"/>
          <p:cNvSpPr txBox="1">
            <a:spLocks noGrp="1"/>
          </p:cNvSpPr>
          <p:nvPr>
            <p:ph type="subTitle" idx="7"/>
          </p:nvPr>
        </p:nvSpPr>
        <p:spPr>
          <a:xfrm>
            <a:off x="1378033" y="52267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068348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16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83" name="Google Shape;183;p16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85" name="Google Shape;185;p16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86" name="Google Shape;186;p16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87" name="Google Shape;187;p16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8" name="Google Shape;188;p16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89" name="Google Shape;189;p16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0" name="Google Shape;190;p16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91" name="Google Shape;191;p16"/>
          <p:cNvSpPr txBox="1">
            <a:spLocks noGrp="1"/>
          </p:cNvSpPr>
          <p:nvPr>
            <p:ph type="title"/>
          </p:nvPr>
        </p:nvSpPr>
        <p:spPr>
          <a:xfrm>
            <a:off x="1793877" y="2575467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title" idx="2"/>
          </p:nvPr>
        </p:nvSpPr>
        <p:spPr>
          <a:xfrm>
            <a:off x="6560123" y="2575467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subTitle" idx="1"/>
          </p:nvPr>
        </p:nvSpPr>
        <p:spPr>
          <a:xfrm>
            <a:off x="1793877" y="3002267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194" name="Google Shape;194;p16"/>
          <p:cNvSpPr txBox="1">
            <a:spLocks noGrp="1"/>
          </p:cNvSpPr>
          <p:nvPr>
            <p:ph type="subTitle" idx="3"/>
          </p:nvPr>
        </p:nvSpPr>
        <p:spPr>
          <a:xfrm>
            <a:off x="6560123" y="3002267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title" idx="4"/>
          </p:nvPr>
        </p:nvSpPr>
        <p:spPr>
          <a:xfrm>
            <a:off x="1793877" y="4907256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196" name="Google Shape;196;p16"/>
          <p:cNvSpPr txBox="1">
            <a:spLocks noGrp="1"/>
          </p:cNvSpPr>
          <p:nvPr>
            <p:ph type="title" idx="5"/>
          </p:nvPr>
        </p:nvSpPr>
        <p:spPr>
          <a:xfrm>
            <a:off x="6560123" y="4907256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197" name="Google Shape;197;p16"/>
          <p:cNvSpPr txBox="1">
            <a:spLocks noGrp="1"/>
          </p:cNvSpPr>
          <p:nvPr>
            <p:ph type="subTitle" idx="6"/>
          </p:nvPr>
        </p:nvSpPr>
        <p:spPr>
          <a:xfrm>
            <a:off x="1793877" y="5334200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198" name="Google Shape;198;p16"/>
          <p:cNvSpPr txBox="1">
            <a:spLocks noGrp="1"/>
          </p:cNvSpPr>
          <p:nvPr>
            <p:ph type="subTitle" idx="7"/>
          </p:nvPr>
        </p:nvSpPr>
        <p:spPr>
          <a:xfrm>
            <a:off x="6560123" y="5334200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199" name="Google Shape;199;p16"/>
          <p:cNvSpPr txBox="1">
            <a:spLocks noGrp="1"/>
          </p:cNvSpPr>
          <p:nvPr>
            <p:ph type="title" idx="8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78237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17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202" name="Google Shape;202;p17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04" name="Google Shape;204;p17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05" name="Google Shape;205;p17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06" name="Google Shape;206;p17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" name="Google Shape;207;p17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08" name="Google Shape;208;p17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09" name="Google Shape;209;p17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10" name="Google Shape;210;p17"/>
          <p:cNvSpPr txBox="1">
            <a:spLocks noGrp="1"/>
          </p:cNvSpPr>
          <p:nvPr>
            <p:ph type="title"/>
          </p:nvPr>
        </p:nvSpPr>
        <p:spPr>
          <a:xfrm>
            <a:off x="1084600" y="1890800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211" name="Google Shape;211;p17"/>
          <p:cNvSpPr txBox="1">
            <a:spLocks noGrp="1"/>
          </p:cNvSpPr>
          <p:nvPr>
            <p:ph type="title" idx="2"/>
          </p:nvPr>
        </p:nvSpPr>
        <p:spPr>
          <a:xfrm>
            <a:off x="4649605" y="1890800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212" name="Google Shape;212;p17"/>
          <p:cNvSpPr txBox="1">
            <a:spLocks noGrp="1"/>
          </p:cNvSpPr>
          <p:nvPr>
            <p:ph type="subTitle" idx="1"/>
          </p:nvPr>
        </p:nvSpPr>
        <p:spPr>
          <a:xfrm>
            <a:off x="1084600" y="2613764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213" name="Google Shape;213;p17"/>
          <p:cNvSpPr txBox="1">
            <a:spLocks noGrp="1"/>
          </p:cNvSpPr>
          <p:nvPr>
            <p:ph type="subTitle" idx="3"/>
          </p:nvPr>
        </p:nvSpPr>
        <p:spPr>
          <a:xfrm>
            <a:off x="4649595" y="2613764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214" name="Google Shape;214;p17"/>
          <p:cNvSpPr txBox="1">
            <a:spLocks noGrp="1"/>
          </p:cNvSpPr>
          <p:nvPr>
            <p:ph type="title" idx="4"/>
          </p:nvPr>
        </p:nvSpPr>
        <p:spPr>
          <a:xfrm>
            <a:off x="1084600" y="4197573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215" name="Google Shape;215;p17"/>
          <p:cNvSpPr txBox="1">
            <a:spLocks noGrp="1"/>
          </p:cNvSpPr>
          <p:nvPr>
            <p:ph type="title" idx="5"/>
          </p:nvPr>
        </p:nvSpPr>
        <p:spPr>
          <a:xfrm>
            <a:off x="4649605" y="4197573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216" name="Google Shape;216;p17"/>
          <p:cNvSpPr txBox="1">
            <a:spLocks noGrp="1"/>
          </p:cNvSpPr>
          <p:nvPr>
            <p:ph type="subTitle" idx="6"/>
          </p:nvPr>
        </p:nvSpPr>
        <p:spPr>
          <a:xfrm>
            <a:off x="1084600" y="4920371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217" name="Google Shape;217;p17"/>
          <p:cNvSpPr txBox="1">
            <a:spLocks noGrp="1"/>
          </p:cNvSpPr>
          <p:nvPr>
            <p:ph type="subTitle" idx="7"/>
          </p:nvPr>
        </p:nvSpPr>
        <p:spPr>
          <a:xfrm>
            <a:off x="4649595" y="4920371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218" name="Google Shape;218;p17"/>
          <p:cNvSpPr txBox="1">
            <a:spLocks noGrp="1"/>
          </p:cNvSpPr>
          <p:nvPr>
            <p:ph type="title" idx="8"/>
          </p:nvPr>
        </p:nvSpPr>
        <p:spPr>
          <a:xfrm>
            <a:off x="8214589" y="1890800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subTitle" idx="9"/>
          </p:nvPr>
        </p:nvSpPr>
        <p:spPr>
          <a:xfrm>
            <a:off x="8214567" y="2613764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title" idx="13"/>
          </p:nvPr>
        </p:nvSpPr>
        <p:spPr>
          <a:xfrm>
            <a:off x="8214589" y="4197573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221" name="Google Shape;221;p17"/>
          <p:cNvSpPr txBox="1">
            <a:spLocks noGrp="1"/>
          </p:cNvSpPr>
          <p:nvPr>
            <p:ph type="subTitle" idx="14"/>
          </p:nvPr>
        </p:nvSpPr>
        <p:spPr>
          <a:xfrm>
            <a:off x="8214567" y="4920371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title" idx="15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88307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8"/>
          <p:cNvGrpSpPr/>
          <p:nvPr/>
        </p:nvGrpSpPr>
        <p:grpSpPr>
          <a:xfrm>
            <a:off x="954767" y="208601"/>
            <a:ext cx="10282557" cy="6441308"/>
            <a:chOff x="-2105881" y="537468"/>
            <a:chExt cx="10533968" cy="6598800"/>
          </a:xfrm>
        </p:grpSpPr>
        <p:sp>
          <p:nvSpPr>
            <p:cNvPr id="225" name="Google Shape;225;p18"/>
            <p:cNvSpPr/>
            <p:nvPr/>
          </p:nvSpPr>
          <p:spPr>
            <a:xfrm>
              <a:off x="-2105881" y="537468"/>
              <a:ext cx="10533900" cy="6598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27" name="Google Shape;227;p18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28" name="Google Shape;228;p18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29" name="Google Shape;229;p18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0" name="Google Shape;230;p18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31" name="Google Shape;231;p18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32" name="Google Shape;232;p18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33" name="Google Shape;233;p18"/>
          <p:cNvSpPr txBox="1">
            <a:spLocks noGrp="1"/>
          </p:cNvSpPr>
          <p:nvPr>
            <p:ph type="ctrTitle"/>
          </p:nvPr>
        </p:nvSpPr>
        <p:spPr>
          <a:xfrm>
            <a:off x="3093000" y="860467"/>
            <a:ext cx="6006000" cy="14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234" name="Google Shape;234;p18"/>
          <p:cNvSpPr txBox="1">
            <a:spLocks noGrp="1"/>
          </p:cNvSpPr>
          <p:nvPr>
            <p:ph type="subTitle" idx="1"/>
          </p:nvPr>
        </p:nvSpPr>
        <p:spPr>
          <a:xfrm>
            <a:off x="3093000" y="2301668"/>
            <a:ext cx="6006000" cy="16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3093051" y="4912900"/>
            <a:ext cx="6006000" cy="7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pt-BR" sz="1333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CRÉDITOS: Este modelo de apresentação foi criado pela </a:t>
            </a:r>
            <a:r>
              <a:rPr lang="pt-BR" sz="1333" b="1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333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, e inclui ícones do </a:t>
            </a:r>
            <a:r>
              <a:rPr lang="pt-BR" sz="1333" b="1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467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e imagens da</a:t>
            </a:r>
            <a:r>
              <a:rPr lang="pt-BR" sz="1333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pt-BR" sz="1333" b="1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 u="sng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  <p:extLst>
      <p:ext uri="{BB962C8B-B14F-4D97-AF65-F5344CB8AC3E}">
        <p14:creationId xmlns:p14="http://schemas.microsoft.com/office/powerpoint/2010/main" val="14247014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9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238" name="Google Shape;238;p19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40" name="Google Shape;240;p19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41" name="Google Shape;241;p19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42" name="Google Shape;242;p19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3" name="Google Shape;243;p19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44" name="Google Shape;244;p19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5" name="Google Shape;245;p19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58833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20"/>
          <p:cNvGrpSpPr/>
          <p:nvPr/>
        </p:nvGrpSpPr>
        <p:grpSpPr>
          <a:xfrm>
            <a:off x="954767" y="208601"/>
            <a:ext cx="10282557" cy="6441308"/>
            <a:chOff x="-2105881" y="537468"/>
            <a:chExt cx="10533968" cy="6598800"/>
          </a:xfrm>
        </p:grpSpPr>
        <p:sp>
          <p:nvSpPr>
            <p:cNvPr id="248" name="Google Shape;248;p20"/>
            <p:cNvSpPr/>
            <p:nvPr/>
          </p:nvSpPr>
          <p:spPr>
            <a:xfrm>
              <a:off x="-2105881" y="537468"/>
              <a:ext cx="10533900" cy="6598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0" name="Google Shape;250;p20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51" name="Google Shape;251;p20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52" name="Google Shape;252;p20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3" name="Google Shape;253;p20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54" name="Google Shape;254;p20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5" name="Google Shape;255;p20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0308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23" name="Google Shape;23;p3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" name="Google Shape;25;p3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6" name="Google Shape;26;p3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7" name="Google Shape;27;p3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" name="Google Shape;28;p3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9" name="Google Shape;29;p3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0" name="Google Shape;30;p3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5974333" y="2129959"/>
            <a:ext cx="4512800" cy="163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 hasCustomPrompt="1"/>
          </p:nvPr>
        </p:nvSpPr>
        <p:spPr>
          <a:xfrm>
            <a:off x="2979352" y="2809801"/>
            <a:ext cx="1630800" cy="16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9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5974333" y="3760433"/>
            <a:ext cx="4512800" cy="9676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324712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97263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3"/>
          <p:cNvSpPr txBox="1">
            <a:spLocks noGrp="1"/>
          </p:cNvSpPr>
          <p:nvPr>
            <p:ph type="title"/>
          </p:nvPr>
        </p:nvSpPr>
        <p:spPr>
          <a:xfrm>
            <a:off x="955700" y="681200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98285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36" name="Google Shape;36;p4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8" name="Google Shape;38;p4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9" name="Google Shape;39;p4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40" name="Google Shape;40;p4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" name="Google Shape;41;p4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42" name="Google Shape;42;p4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" name="Google Shape;43;p4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960000" y="1480200"/>
            <a:ext cx="10272000" cy="4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2151305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5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48" name="Google Shape;48;p5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50" name="Google Shape;50;p5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51" name="Google Shape;51;p5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52" name="Google Shape;52;p5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" name="Google Shape;53;p5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54" name="Google Shape;54;p5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5" name="Google Shape;55;p5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56" name="Google Shape;56;p5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body" idx="1"/>
          </p:nvPr>
        </p:nvSpPr>
        <p:spPr>
          <a:xfrm>
            <a:off x="961500" y="1603733"/>
            <a:ext cx="5012400" cy="45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828754" lvl="2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6218200" y="2178933"/>
            <a:ext cx="5012400" cy="39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933"/>
            </a:lvl1pPr>
            <a:lvl2pPr marL="1219170" lvl="1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828754" lvl="2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2918109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61" name="Google Shape;61;p6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63" name="Google Shape;63;p6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64" name="Google Shape;64;p6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65" name="Google Shape;65;p6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" name="Google Shape;66;p6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67" name="Google Shape;67;p6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8" name="Google Shape;68;p6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06454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7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72" name="Google Shape;72;p7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4" name="Google Shape;74;p7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75" name="Google Shape;75;p7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76" name="Google Shape;76;p7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" name="Google Shape;77;p7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78" name="Google Shape;78;p7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9" name="Google Shape;79;p7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80" name="Google Shape;80;p7"/>
          <p:cNvSpPr txBox="1">
            <a:spLocks noGrp="1"/>
          </p:cNvSpPr>
          <p:nvPr>
            <p:ph type="title"/>
          </p:nvPr>
        </p:nvSpPr>
        <p:spPr>
          <a:xfrm>
            <a:off x="4676267" y="1133933"/>
            <a:ext cx="5950400" cy="2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pl-PL"/>
              <a:t>Kliknij, aby edytować styl</a:t>
            </a:r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subTitle" idx="1"/>
          </p:nvPr>
        </p:nvSpPr>
        <p:spPr>
          <a:xfrm>
            <a:off x="4676264" y="3757651"/>
            <a:ext cx="5950400" cy="196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pl-PL"/>
              <a:t>Kliknij, aby edytować styl wzorca podtytułu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26266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8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84" name="Google Shape;84;p8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6" name="Google Shape;86;p8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87" name="Google Shape;87;p8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88" name="Google Shape;88;p8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9" name="Google Shape;89;p8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90" name="Google Shape;90;p8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1" name="Google Shape;91;p8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92" name="Google Shape;92;p8"/>
          <p:cNvSpPr txBox="1">
            <a:spLocks noGrp="1"/>
          </p:cNvSpPr>
          <p:nvPr>
            <p:ph type="title"/>
          </p:nvPr>
        </p:nvSpPr>
        <p:spPr>
          <a:xfrm>
            <a:off x="2260200" y="1705000"/>
            <a:ext cx="7668400" cy="34480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pl-PL"/>
              <a:t>Kliknij, aby edytować styl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2951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9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95" name="Google Shape;95;p9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97" name="Google Shape;97;p9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98" name="Google Shape;98;p9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99" name="Google Shape;99;p9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" name="Google Shape;100;p9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01" name="Google Shape;101;p9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2" name="Google Shape;102;p9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03" name="Google Shape;103;p9"/>
          <p:cNvSpPr txBox="1">
            <a:spLocks noGrp="1"/>
          </p:cNvSpPr>
          <p:nvPr>
            <p:ph type="body" idx="1"/>
          </p:nvPr>
        </p:nvSpPr>
        <p:spPr>
          <a:xfrm>
            <a:off x="960000" y="1725433"/>
            <a:ext cx="10272000" cy="13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-"/>
              <a:defRPr/>
            </a:lvl1pPr>
            <a:lvl2pPr marL="1219170" lvl="1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○"/>
              <a:defRPr/>
            </a:lvl2pPr>
            <a:lvl3pPr marL="1828754" lvl="2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3pPr>
            <a:lvl4pPr marL="2438339" lvl="3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/>
            </a:lvl6pPr>
            <a:lvl7pPr marL="4267093" lvl="6" indent="-364058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●"/>
              <a:defRPr/>
            </a:lvl7pPr>
            <a:lvl8pPr marL="4876678" lvl="7" indent="-364058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○"/>
              <a:defRPr/>
            </a:lvl8pPr>
            <a:lvl9pPr marL="5486263" lvl="8" indent="-35559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04" name="Google Shape;104;p9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l-PL"/>
              <a:t>Kliknij, aby edytować styl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6534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0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07" name="Google Shape;107;p10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09" name="Google Shape;109;p10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10" name="Google Shape;110;p10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11" name="Google Shape;111;p10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" name="Google Shape;112;p10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3" name="Google Shape;113;p10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4" name="Google Shape;114;p10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15" name="Google Shape;115;p10"/>
          <p:cNvSpPr txBox="1">
            <a:spLocks noGrp="1"/>
          </p:cNvSpPr>
          <p:nvPr>
            <p:ph type="body" idx="1"/>
          </p:nvPr>
        </p:nvSpPr>
        <p:spPr>
          <a:xfrm>
            <a:off x="1834600" y="5116667"/>
            <a:ext cx="8522800" cy="806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solidFill>
                  <a:schemeClr val="dk1"/>
                </a:solidFill>
              </a:defRPr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2699967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6251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  <p:sldLayoutId id="2147483738" r:id="rId18"/>
    <p:sldLayoutId id="2147483739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21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754077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2" r:id="rId1"/>
    <p:sldLayoutId id="2147483743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62295BD-F200-5B1D-8C43-669B4A2773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0560" y="1436383"/>
            <a:ext cx="5770880" cy="1992617"/>
          </a:xfrm>
        </p:spPr>
        <p:txBody>
          <a:bodyPr/>
          <a:lstStyle/>
          <a:p>
            <a:r>
              <a:rPr lang="pl-PL" dirty="0"/>
              <a:t>Społecznościowy Serwis Helpdesk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8FF7FFB8-154C-47E2-A18B-968A5B560C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68852" y="4985905"/>
            <a:ext cx="5573467" cy="871423"/>
          </a:xfrm>
        </p:spPr>
        <p:txBody>
          <a:bodyPr/>
          <a:lstStyle/>
          <a:p>
            <a:r>
              <a:rPr lang="pl-PL" dirty="0"/>
              <a:t>Dyplomant: Radosław Relidzyński, nr. 76836</a:t>
            </a:r>
          </a:p>
          <a:p>
            <a:r>
              <a:rPr lang="pl-PL" dirty="0"/>
              <a:t>Promotor: prof. dr hab. inż. Andrzej Walczak</a:t>
            </a:r>
          </a:p>
        </p:txBody>
      </p:sp>
      <p:sp>
        <p:nvSpPr>
          <p:cNvPr id="9" name="Tytuł 1">
            <a:extLst>
              <a:ext uri="{FF2B5EF4-FFF2-40B4-BE49-F238E27FC236}">
                <a16:creationId xmlns:a16="http://schemas.microsoft.com/office/drawing/2014/main" id="{9DECC10F-95BA-D0AB-228E-4EC75FB3413C}"/>
              </a:ext>
            </a:extLst>
          </p:cNvPr>
          <p:cNvSpPr txBox="1">
            <a:spLocks/>
          </p:cNvSpPr>
          <p:nvPr/>
        </p:nvSpPr>
        <p:spPr>
          <a:xfrm>
            <a:off x="2200910" y="3626687"/>
            <a:ext cx="7790180" cy="871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Share Tech Mono"/>
              <a:buNone/>
              <a:defRPr sz="60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Share Tech Mono"/>
              <a:buNone/>
              <a:defRPr sz="11333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Share Tech Mono"/>
              <a:buNone/>
              <a:defRPr sz="11333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Share Tech Mono"/>
              <a:buNone/>
              <a:defRPr sz="11333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Share Tech Mono"/>
              <a:buNone/>
              <a:defRPr sz="11333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Share Tech Mono"/>
              <a:buNone/>
              <a:defRPr sz="11333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Share Tech Mono"/>
              <a:buNone/>
              <a:defRPr sz="11333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Share Tech Mono"/>
              <a:buNone/>
              <a:defRPr sz="11333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Share Tech Mono"/>
              <a:buNone/>
              <a:defRPr sz="11333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r>
              <a:rPr lang="pl-PL" sz="2400" dirty="0"/>
              <a:t>Projekt i implementacja aplikacji internetowej do wymiany doświadczenia w obsłudze narzędzi komputerowych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4F2554FE-4015-9C04-38A5-FAE6511679E3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1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2296430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D7F547CE-0087-C226-9636-79F31534A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Implementacja</a:t>
            </a:r>
          </a:p>
        </p:txBody>
      </p:sp>
      <p:sp>
        <p:nvSpPr>
          <p:cNvPr id="6" name="Tytuł 5">
            <a:extLst>
              <a:ext uri="{FF2B5EF4-FFF2-40B4-BE49-F238E27FC236}">
                <a16:creationId xmlns:a16="http://schemas.microsoft.com/office/drawing/2014/main" id="{0ED04C54-BB10-C9E9-17AE-E7BAE036F96E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pl-PL" dirty="0"/>
              <a:t>&lt;&gt;</a:t>
            </a:r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AB193D23-8FE7-E2E2-99E1-74C6C9E871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4333" y="3760433"/>
            <a:ext cx="4512800" cy="492253"/>
          </a:xfrm>
        </p:spPr>
        <p:txBody>
          <a:bodyPr/>
          <a:lstStyle/>
          <a:p>
            <a:r>
              <a:rPr lang="pl-PL" dirty="0"/>
              <a:t>Prezentacja działającego systemu</a:t>
            </a: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0AFD5523-35B8-8299-BFC0-55B172327219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10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064218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66577-7072-C950-9510-DAB841EE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Strona główna</a:t>
            </a:r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4188780F-57A8-EBCE-CCCE-ADF1D9DF0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277" y="831801"/>
            <a:ext cx="7985637" cy="5696420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5AFAB103-181B-49CC-7E80-EA1328AB0F8F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11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1536780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66577-7072-C950-9510-DAB841EE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Widok wyszukiwarki</a:t>
            </a:r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CCE1C2E3-9711-6B11-F808-854CB5B79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332" y="827314"/>
            <a:ext cx="5172684" cy="5733143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AF7377B4-9279-9F7E-EFC3-E2E6A52FC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10" y="1480200"/>
            <a:ext cx="5102559" cy="4913086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47B1468E-1AEB-4797-5FB0-7D4CDABA934B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12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892621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66577-7072-C950-9510-DAB841EE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Podgląd wpisu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8C44AC07-52A9-C0DB-8EB8-1926F00BB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846" y="847228"/>
            <a:ext cx="5883526" cy="5665053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2C798B6B-4507-9179-B559-D3458D1C0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532" y="1988457"/>
            <a:ext cx="4590042" cy="4419600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111D5CFC-BE91-D08A-1EDA-F1688512C70D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13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886953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66577-7072-C950-9510-DAB841EE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Podgląd zgłoszenia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0E4D463D-35FD-B7E7-DFFF-6E8DED15E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86" y="1480201"/>
            <a:ext cx="5622147" cy="4932730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0A3C8B65-9F4E-0C8D-FCB1-557F44543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0710" y="2888342"/>
            <a:ext cx="4930604" cy="3073854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C98B6A3C-0247-521C-94FF-8C8DB81D2985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14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791273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D7F547CE-0087-C226-9636-79F31534A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Testowanie</a:t>
            </a:r>
          </a:p>
        </p:txBody>
      </p:sp>
      <p:sp>
        <p:nvSpPr>
          <p:cNvPr id="6" name="Tytuł 5">
            <a:extLst>
              <a:ext uri="{FF2B5EF4-FFF2-40B4-BE49-F238E27FC236}">
                <a16:creationId xmlns:a16="http://schemas.microsoft.com/office/drawing/2014/main" id="{0ED04C54-BB10-C9E9-17AE-E7BAE036F96E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pl-PL" dirty="0"/>
              <a:t>…v</a:t>
            </a:r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AB193D23-8FE7-E2E2-99E1-74C6C9E871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4333" y="3760433"/>
            <a:ext cx="4512800" cy="484308"/>
          </a:xfrm>
        </p:spPr>
        <p:txBody>
          <a:bodyPr/>
          <a:lstStyle/>
          <a:p>
            <a:r>
              <a:rPr lang="pl-PL" dirty="0"/>
              <a:t>Testy jednostkowe, testy end-to-end</a:t>
            </a: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882E7447-26E2-F12D-D879-8E24DF50B88C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15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1387628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66577-7072-C950-9510-DAB841EE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Testy jednostkowe</a:t>
            </a:r>
          </a:p>
        </p:txBody>
      </p:sp>
      <p:pic>
        <p:nvPicPr>
          <p:cNvPr id="14" name="Obraz 13">
            <a:extLst>
              <a:ext uri="{FF2B5EF4-FFF2-40B4-BE49-F238E27FC236}">
                <a16:creationId xmlns:a16="http://schemas.microsoft.com/office/drawing/2014/main" id="{73EC66B9-81BE-4521-600D-BFD2537702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13" r="5222"/>
          <a:stretch/>
        </p:blipFill>
        <p:spPr>
          <a:xfrm>
            <a:off x="768255" y="1480200"/>
            <a:ext cx="8527596" cy="4080107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7A7DBD27-75CE-0CDB-1FA3-A31B0A67B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6328" y="3022778"/>
            <a:ext cx="3972560" cy="3458206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8CA1B04A-B911-27B6-FDE6-E342CA18795A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16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1100731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66577-7072-C950-9510-DAB841EE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Testy end-to-end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C1D8E8F2-CC18-128A-116E-A126CE5688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1543" y="857979"/>
            <a:ext cx="3410526" cy="5419600"/>
          </a:xfrm>
          <a:prstGeom prst="rect">
            <a:avLst/>
          </a:prstGeom>
        </p:spPr>
      </p:pic>
      <p:pic>
        <p:nvPicPr>
          <p:cNvPr id="9" name="edit_article.cy.js">
            <a:hlinkClick r:id="" action="ppaction://media"/>
            <a:extLst>
              <a:ext uri="{FF2B5EF4-FFF2-40B4-BE49-F238E27FC236}">
                <a16:creationId xmlns:a16="http://schemas.microsoft.com/office/drawing/2014/main" id="{2C60D7D3-269E-D97F-9B90-652F4B4129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1531" y="1524093"/>
            <a:ext cx="7266438" cy="4087372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F6924D18-6540-0D87-E60C-E9E264311FBE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17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2292979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6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ytuł 8">
            <a:extLst>
              <a:ext uri="{FF2B5EF4-FFF2-40B4-BE49-F238E27FC236}">
                <a16:creationId xmlns:a16="http://schemas.microsoft.com/office/drawing/2014/main" id="{BB1484C5-D700-1E3E-6484-1EFEE0163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6400" y="2216833"/>
            <a:ext cx="6799200" cy="1316000"/>
          </a:xfrm>
        </p:spPr>
        <p:txBody>
          <a:bodyPr wrap="square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6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Dziękuję za uwagę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DCD6FA14-96B1-7DAF-0855-93F2B155A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6400" y="3532833"/>
            <a:ext cx="6799200" cy="619600"/>
          </a:xfrm>
        </p:spPr>
        <p:txBody>
          <a:bodyPr/>
          <a:lstStyle/>
          <a:p>
            <a:r>
              <a:rPr lang="pl-PL" dirty="0"/>
              <a:t>Przygotował: Radosław Relidzyński</a:t>
            </a:r>
            <a:endParaRPr lang="en-US" dirty="0"/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C9265CF4-AEBB-EA58-FF19-30A21DD8FD35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18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1419587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16C3CCD3-31BF-AF93-E887-D7D691C7E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851227"/>
            <a:ext cx="10272000" cy="763600"/>
          </a:xfrm>
        </p:spPr>
        <p:txBody>
          <a:bodyPr/>
          <a:lstStyle/>
          <a:p>
            <a:r>
              <a:rPr lang="pl-PL" dirty="0"/>
              <a:t>Cel projektu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1224FFEA-B67E-C86D-234D-5F547E975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6899" y="1732278"/>
            <a:ext cx="5742930" cy="4783792"/>
          </a:xfrm>
        </p:spPr>
        <p:txBody>
          <a:bodyPr/>
          <a:lstStyle/>
          <a:p>
            <a:r>
              <a:rPr lang="pl-P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Ze względu na coraz większą powszechność stosowania narzędzi komputerowyc</a:t>
            </a:r>
            <a:r>
              <a:rPr lang="pl-PL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h, rośnie zapotrzebowanie na umiejętności odnajdywania się i korzystania z tych wszystkich pomocy.</a:t>
            </a:r>
          </a:p>
          <a:p>
            <a:pPr marL="203195" indent="0">
              <a:buNone/>
            </a:pPr>
            <a:endParaRPr lang="pl-PL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pl-P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Celem projektu jest wyjście temu naprzeciw i zapewnienie platformy do tworzenia i przeglądania wpisów z poradami pomagającymi w rozwiązaniu podstawowych problemów użytkownika w zakresie wykorzystywania różnych narzędzi dostępnych na komputerze.</a:t>
            </a:r>
          </a:p>
          <a:p>
            <a:pPr marL="203195" indent="0">
              <a:buNone/>
            </a:pPr>
            <a:endParaRPr lang="pl-PL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026" name="Picture 2" descr="Zapisz się lub dziecko do harcerstwa - Hufiec PIAST">
            <a:extLst>
              <a:ext uri="{FF2B5EF4-FFF2-40B4-BE49-F238E27FC236}">
                <a16:creationId xmlns:a16="http://schemas.microsoft.com/office/drawing/2014/main" id="{1630E219-4D1A-42DE-1618-EFD97F8AA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443" y="5524407"/>
            <a:ext cx="2417658" cy="94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B06C0229-CA62-49FA-1EE7-DA1E9912E8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94" b="89963" l="4643" r="96429">
                        <a14:foregroundMark x1="8036" y1="20818" x2="5763" y2="37743"/>
                        <a14:foregroundMark x1="5570" y1="67205" x2="8393" y2="82528"/>
                        <a14:foregroundMark x1="8393" y1="82528" x2="22500" y2="92193"/>
                        <a14:foregroundMark x1="22500" y1="92193" x2="72321" y2="93680"/>
                        <a14:foregroundMark x1="72321" y1="93680" x2="89821" y2="86989"/>
                        <a14:foregroundMark x1="89821" y1="86989" x2="95274" y2="64289"/>
                        <a14:foregroundMark x1="94161" y1="30847" x2="81607" y2="10409"/>
                        <a14:foregroundMark x1="81607" y1="10409" x2="13393" y2="11524"/>
                        <a14:foregroundMark x1="13393" y1="11524" x2="6071" y2="28996"/>
                        <a14:foregroundMark x1="91786" y1="19703" x2="92978" y2="31161"/>
                        <a14:foregroundMark x1="94434" y1="62382" x2="90893" y2="83643"/>
                        <a14:foregroundMark x1="90893" y1="83643" x2="71250" y2="85874"/>
                        <a14:foregroundMark x1="71250" y1="85874" x2="49286" y2="63197"/>
                        <a14:foregroundMark x1="49286" y1="63197" x2="69643" y2="31227"/>
                        <a14:foregroundMark x1="69643" y1="31227" x2="84643" y2="35316"/>
                        <a14:foregroundMark x1="84643" y1="35316" x2="90714" y2="65056"/>
                        <a14:foregroundMark x1="52500" y1="37546" x2="63571" y2="56877"/>
                        <a14:foregroundMark x1="63571" y1="56877" x2="76250" y2="63569"/>
                        <a14:foregroundMark x1="76250" y1="63569" x2="66607" y2="44981"/>
                        <a14:foregroundMark x1="66607" y1="44981" x2="76071" y2="50186"/>
                        <a14:foregroundMark x1="53214" y1="34201" x2="45357" y2="43494"/>
                        <a14:foregroundMark x1="48929" y1="39033" x2="54643" y2="64684"/>
                        <a14:foregroundMark x1="54643" y1="64684" x2="45714" y2="39405"/>
                        <a14:foregroundMark x1="45714" y1="39405" x2="43571" y2="41636"/>
                        <a14:foregroundMark x1="52500" y1="51673" x2="70714" y2="62454"/>
                        <a14:foregroundMark x1="70714" y1="62454" x2="61964" y2="38290"/>
                        <a14:foregroundMark x1="61964" y1="38290" x2="52500" y2="61710"/>
                        <a14:foregroundMark x1="52500" y1="61710" x2="58571" y2="70260"/>
                        <a14:foregroundMark x1="66607" y1="34201" x2="65000" y2="46840"/>
                        <a14:foregroundMark x1="76607" y1="35688" x2="76250" y2="69145"/>
                        <a14:foregroundMark x1="76250" y1="69145" x2="80179" y2="34201"/>
                        <a14:foregroundMark x1="80179" y1="34201" x2="68929" y2="44981"/>
                        <a14:foregroundMark x1="76071" y1="44238" x2="83393" y2="65799"/>
                        <a14:foregroundMark x1="83393" y1="65799" x2="74464" y2="58364"/>
                        <a14:foregroundMark x1="90536" y1="37546" x2="90714" y2="73978"/>
                        <a14:foregroundMark x1="90714" y1="73978" x2="93917" y2="53974"/>
                        <a14:foregroundMark x1="93448" y1="46341" x2="90714" y2="54275"/>
                        <a14:foregroundMark x1="5000" y1="55762" x2="4643" y2="58364"/>
                        <a14:foregroundMark x1="5162" y1="61762" x2="5357" y2="67658"/>
                        <a14:foregroundMark x1="5000" y1="56877" x2="5141" y2="61145"/>
                        <a14:backgroundMark x1="3571" y1="43494" x2="3750" y2="46468"/>
                        <a14:backgroundMark x1="2857" y1="39777" x2="3929" y2="44238"/>
                        <a14:backgroundMark x1="95536" y1="30483" x2="97500" y2="62454"/>
                        <a14:backgroundMark x1="97500" y1="62454" x2="95357" y2="30855"/>
                        <a14:backgroundMark x1="95357" y1="30855" x2="98214" y2="44981"/>
                        <a14:backgroundMark x1="98214" y1="71375" x2="97143" y2="67286"/>
                        <a14:backgroundMark x1="98393" y1="64684" x2="96964" y2="67286"/>
                        <a14:backgroundMark x1="3036" y1="41264" x2="4293" y2="55352"/>
                        <a14:backgroundMark x1="4170" y1="55281" x2="2857" y2="42007"/>
                        <a14:backgroundMark x1="2857" y1="42007" x2="4107" y2="46097"/>
                        <a14:backgroundMark x1="4643" y1="58364" x2="4286" y2="56877"/>
                      </a14:backgroundRemoval>
                    </a14:imgEffect>
                  </a14:imgLayer>
                </a14:imgProps>
              </a:ext>
            </a:extLst>
          </a:blip>
          <a:srcRect l="4620" t="8368" r="3969" b="7340"/>
          <a:stretch/>
        </p:blipFill>
        <p:spPr>
          <a:xfrm>
            <a:off x="7332479" y="1732278"/>
            <a:ext cx="3509927" cy="1554726"/>
          </a:xfrm>
          <a:prstGeom prst="rect">
            <a:avLst/>
          </a:prstGeom>
        </p:spPr>
      </p:pic>
      <p:sp>
        <p:nvSpPr>
          <p:cNvPr id="14" name="Symbol zastępczy tekstu 4">
            <a:extLst>
              <a:ext uri="{FF2B5EF4-FFF2-40B4-BE49-F238E27FC236}">
                <a16:creationId xmlns:a16="http://schemas.microsoft.com/office/drawing/2014/main" id="{D4E2CBBA-E945-B231-C766-3DB787E65BDF}"/>
              </a:ext>
            </a:extLst>
          </p:cNvPr>
          <p:cNvSpPr txBox="1">
            <a:spLocks/>
          </p:cNvSpPr>
          <p:nvPr/>
        </p:nvSpPr>
        <p:spPr>
          <a:xfrm>
            <a:off x="6485520" y="4489586"/>
            <a:ext cx="5203846" cy="12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1219170" marR="0" lvl="1" indent="-440256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hare Tech Mono"/>
              <a:buChar char="○"/>
              <a:defRPr sz="16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828754" marR="0" lvl="2" indent="-440256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hare Tech Mono"/>
              <a:buChar char="■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2438339" marR="0" lvl="3" indent="-440256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hare Tech Mono"/>
              <a:buChar char="●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3047924" marR="0" lvl="4" indent="-440256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hare Tech Mono"/>
              <a:buChar char="○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3657509" marR="0" lvl="5" indent="-440256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hare Tech Mono"/>
              <a:buChar char="■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4267093" marR="0" lvl="6" indent="-440256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hare Tech Mono"/>
              <a:buChar char="●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4876678" marR="0" lvl="7" indent="-440256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hare Tech Mono"/>
              <a:buChar char="○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5486263" marR="0" lvl="8" indent="-440256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hare Tech Mono"/>
              <a:buChar char="■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r>
              <a:rPr lang="pl-PL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Grupę docelową platformy będą stanowili głównie członkowie Związku Harcerstwa Polskiego</a:t>
            </a:r>
          </a:p>
          <a:p>
            <a:pPr marL="203195" indent="0">
              <a:buFont typeface="Share Tech Mono"/>
              <a:buNone/>
            </a:pPr>
            <a:endParaRPr lang="pl-PL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7C3D39A0-78B1-DD21-FDD7-11CBA9069CF0}"/>
              </a:ext>
            </a:extLst>
          </p:cNvPr>
          <p:cNvSpPr txBox="1"/>
          <p:nvPr/>
        </p:nvSpPr>
        <p:spPr>
          <a:xfrm>
            <a:off x="11689366" y="6211669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2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379987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D7F547CE-0087-C226-9636-79F31534A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Projekt</a:t>
            </a:r>
          </a:p>
        </p:txBody>
      </p:sp>
      <p:sp>
        <p:nvSpPr>
          <p:cNvPr id="6" name="Tytuł 5">
            <a:extLst>
              <a:ext uri="{FF2B5EF4-FFF2-40B4-BE49-F238E27FC236}">
                <a16:creationId xmlns:a16="http://schemas.microsoft.com/office/drawing/2014/main" id="{0ED04C54-BB10-C9E9-17AE-E7BAE036F96E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pl-PL" dirty="0"/>
              <a:t>##</a:t>
            </a:r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AB193D23-8FE7-E2E2-99E1-74C6C9E871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Wymagania, </a:t>
            </a:r>
            <a:r>
              <a:rPr lang="pl-PL" dirty="0" err="1"/>
              <a:t>Use</a:t>
            </a:r>
            <a:r>
              <a:rPr lang="pl-PL" dirty="0"/>
              <a:t> Case, Technologie, Architektura</a:t>
            </a: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AD9C2A3C-B856-2130-E9F4-070177563391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3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773840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4">
            <a:extLst>
              <a:ext uri="{FF2B5EF4-FFF2-40B4-BE49-F238E27FC236}">
                <a16:creationId xmlns:a16="http://schemas.microsoft.com/office/drawing/2014/main" id="{E1DFFADA-4FD7-9D6D-D8E5-546E969DA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u="sng" dirty="0"/>
              <a:t>Wymagania</a:t>
            </a:r>
          </a:p>
        </p:txBody>
      </p:sp>
      <p:sp>
        <p:nvSpPr>
          <p:cNvPr id="7" name="Symbol zastępczy tekstu 6">
            <a:extLst>
              <a:ext uri="{FF2B5EF4-FFF2-40B4-BE49-F238E27FC236}">
                <a16:creationId xmlns:a16="http://schemas.microsoft.com/office/drawing/2014/main" id="{1A88976B-5E79-13BE-93E1-068EE552DE1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754743" y="1480200"/>
            <a:ext cx="10475857" cy="5036714"/>
          </a:xfrm>
        </p:spPr>
        <p:txBody>
          <a:bodyPr/>
          <a:lstStyle/>
          <a:p>
            <a:pPr marL="203195" indent="0">
              <a:buNone/>
            </a:pPr>
            <a:r>
              <a:rPr lang="pl-PL" dirty="0"/>
              <a:t>System powinien realizować między innymi następujące wymagania:</a:t>
            </a:r>
          </a:p>
          <a:p>
            <a:pPr marL="203195" indent="0">
              <a:buNone/>
            </a:pPr>
            <a:r>
              <a:rPr lang="pl-PL" dirty="0"/>
              <a:t>funkcjonalne:</a:t>
            </a:r>
          </a:p>
          <a:p>
            <a:r>
              <a:rPr lang="pl-PL" dirty="0"/>
              <a:t>Umożliwiać rejestrację i logowanie użytkowników</a:t>
            </a:r>
          </a:p>
          <a:p>
            <a:r>
              <a:rPr lang="pl-PL" dirty="0"/>
              <a:t>Umożliwiać tworzenie i przeglądanie wpisów</a:t>
            </a:r>
          </a:p>
          <a:p>
            <a:r>
              <a:rPr lang="pl-PL" dirty="0"/>
              <a:t>Umożliwiać tworzenie, przeglądanie oraz realizację zgłoszeń</a:t>
            </a:r>
          </a:p>
          <a:p>
            <a:r>
              <a:rPr lang="pl-PL" dirty="0"/>
              <a:t>Tworzyć środowisko działania dla redaktorów</a:t>
            </a:r>
          </a:p>
          <a:p>
            <a:pPr marL="203195" indent="0">
              <a:buNone/>
            </a:pPr>
            <a:r>
              <a:rPr lang="pl-PL" dirty="0"/>
              <a:t>pozafunkcjonalne:</a:t>
            </a:r>
          </a:p>
          <a:p>
            <a:r>
              <a:rPr lang="pl-PL" dirty="0"/>
              <a:t>Być zgodnym z różnymi przeglądarkami</a:t>
            </a:r>
          </a:p>
          <a:p>
            <a:r>
              <a:rPr lang="pl-PL" dirty="0"/>
              <a:t>Zapewniać bezpieczeństwo przechowywanych informacji</a:t>
            </a:r>
          </a:p>
          <a:p>
            <a:r>
              <a:rPr lang="pl-PL" dirty="0"/>
              <a:t>Posiadać prosty i przystępny interfejs</a:t>
            </a: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91BAD74A-DFAA-FD3E-7174-A15EB7F6C940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4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035284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66577-7072-C950-9510-DAB841EED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7652690">
            <a:off x="7791290" y="3082657"/>
            <a:ext cx="4977011" cy="676802"/>
          </a:xfrm>
        </p:spPr>
        <p:txBody>
          <a:bodyPr/>
          <a:lstStyle/>
          <a:p>
            <a:r>
              <a:rPr lang="pl-PL" sz="3200" b="1" u="sng" dirty="0"/>
              <a:t>Diagram przypadków użycia</a:t>
            </a:r>
          </a:p>
        </p:txBody>
      </p:sp>
      <p:pic>
        <p:nvPicPr>
          <p:cNvPr id="6" name="Obraz 5" descr="Obraz zawierający tekst, zrzut ekranu, diagram, linia&#10;&#10;Opis wygenerowany automatycznie">
            <a:extLst>
              <a:ext uri="{FF2B5EF4-FFF2-40B4-BE49-F238E27FC236}">
                <a16:creationId xmlns:a16="http://schemas.microsoft.com/office/drawing/2014/main" id="{E60A0924-BE90-1BBC-C464-54722D27B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19" y="277661"/>
            <a:ext cx="8212638" cy="6285165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561B3CAC-A7A5-D86C-19CA-AB17A1F51996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5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501388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66577-7072-C950-9510-DAB841EE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u="sng" dirty="0"/>
              <a:t>Stos technologiczny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53623530-9495-18F3-0CD0-4FF981E558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057" y="1133475"/>
            <a:ext cx="10907464" cy="500792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l-PL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Język – Python</a:t>
            </a:r>
          </a:p>
          <a:p>
            <a:pPr>
              <a:lnSpc>
                <a:spcPct val="150000"/>
              </a:lnSpc>
            </a:pPr>
            <a:r>
              <a:rPr lang="pl-PL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Framework - Django</a:t>
            </a:r>
          </a:p>
          <a:p>
            <a:pPr>
              <a:lnSpc>
                <a:spcPct val="150000"/>
              </a:lnSpc>
            </a:pPr>
            <a:r>
              <a:rPr lang="pl-PL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Baza danych – PostgreSQL</a:t>
            </a:r>
          </a:p>
          <a:p>
            <a:pPr>
              <a:lnSpc>
                <a:spcPct val="150000"/>
              </a:lnSpc>
            </a:pPr>
            <a:r>
              <a:rPr lang="pl-PL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Tworzenie szablonów – HTML + CSS</a:t>
            </a:r>
          </a:p>
          <a:p>
            <a:pPr>
              <a:lnSpc>
                <a:spcPct val="150000"/>
              </a:lnSpc>
            </a:pPr>
            <a:r>
              <a:rPr lang="pl-PL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Komunikacja widoków z szablonami – Jinja2</a:t>
            </a:r>
          </a:p>
          <a:p>
            <a:pPr>
              <a:lnSpc>
                <a:spcPct val="150000"/>
              </a:lnSpc>
            </a:pPr>
            <a:r>
              <a:rPr lang="pl-PL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Warstwa wizualna szablonów – CSS + Bootstap</a:t>
            </a:r>
          </a:p>
          <a:p>
            <a:pPr>
              <a:lnSpc>
                <a:spcPct val="150000"/>
              </a:lnSpc>
            </a:pPr>
            <a:r>
              <a:rPr lang="pl-PL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Konteneryzacja i zarządzanie środowiskiem – Docker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Testy end-to-end – Cypress</a:t>
            </a:r>
            <a:endParaRPr lang="pl-PL" sz="2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050" name="Picture 2" descr="Python - Wikiversity">
            <a:extLst>
              <a:ext uri="{FF2B5EF4-FFF2-40B4-BE49-F238E27FC236}">
                <a16:creationId xmlns:a16="http://schemas.microsoft.com/office/drawing/2014/main" id="{32BDE90B-E736-E658-AD78-493156761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395" y="1206208"/>
            <a:ext cx="880382" cy="88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braz 5" descr="Obraz zawierający Czcionka, Grafika, symbol, logo&#10;&#10;Opis wygenerowany automatycznie">
            <a:extLst>
              <a:ext uri="{FF2B5EF4-FFF2-40B4-BE49-F238E27FC236}">
                <a16:creationId xmlns:a16="http://schemas.microsoft.com/office/drawing/2014/main" id="{CEA90C76-7162-28E3-EC81-B3256C8081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502" y="1690905"/>
            <a:ext cx="880383" cy="880383"/>
          </a:xfrm>
          <a:prstGeom prst="rect">
            <a:avLst/>
          </a:prstGeom>
        </p:spPr>
      </p:pic>
      <p:pic>
        <p:nvPicPr>
          <p:cNvPr id="8" name="Obraz 7" descr="Obraz zawierający Grafika, Czcionka, tekst, clipart&#10;&#10;Opis wygenerowany automatycznie">
            <a:extLst>
              <a:ext uri="{FF2B5EF4-FFF2-40B4-BE49-F238E27FC236}">
                <a16:creationId xmlns:a16="http://schemas.microsoft.com/office/drawing/2014/main" id="{3AD638EB-213F-A120-D5CC-1332F3F961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982"/>
          <a:stretch/>
        </p:blipFill>
        <p:spPr>
          <a:xfrm>
            <a:off x="5560939" y="2086590"/>
            <a:ext cx="1374922" cy="1100189"/>
          </a:xfrm>
          <a:prstGeom prst="rect">
            <a:avLst/>
          </a:prstGeom>
        </p:spPr>
      </p:pic>
      <p:pic>
        <p:nvPicPr>
          <p:cNvPr id="10" name="Obraz 9" descr="Obraz zawierający zrzut ekranu, Grafika, design&#10;&#10;Opis wygenerowany automatycznie">
            <a:extLst>
              <a:ext uri="{FF2B5EF4-FFF2-40B4-BE49-F238E27FC236}">
                <a16:creationId xmlns:a16="http://schemas.microsoft.com/office/drawing/2014/main" id="{3AC5AF09-057B-14A7-BBC7-4D04FA370E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479" y="2477990"/>
            <a:ext cx="1840318" cy="1100190"/>
          </a:xfrm>
          <a:prstGeom prst="rect">
            <a:avLst/>
          </a:prstGeom>
        </p:spPr>
      </p:pic>
      <p:pic>
        <p:nvPicPr>
          <p:cNvPr id="2060" name="Picture 12" descr="Jinja2 - secure and fast Python template engine — Quintagroup">
            <a:extLst>
              <a:ext uri="{FF2B5EF4-FFF2-40B4-BE49-F238E27FC236}">
                <a16:creationId xmlns:a16="http://schemas.microsoft.com/office/drawing/2014/main" id="{E970CE20-9DCE-36B2-8E46-8BDF51F0F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7803" y="3507790"/>
            <a:ext cx="1325935" cy="1325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7F0710E4-B380-05CB-4A14-71504B878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4026" y="4338028"/>
            <a:ext cx="1145151" cy="91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Docker, logo, logos icon - Free download on Iconfinder">
            <a:extLst>
              <a:ext uri="{FF2B5EF4-FFF2-40B4-BE49-F238E27FC236}">
                <a16:creationId xmlns:a16="http://schemas.microsoft.com/office/drawing/2014/main" id="{90A7173D-E650-1BA6-BBA0-5CE51D336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553" y="5162452"/>
            <a:ext cx="1337248" cy="1337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AutoShape 18" descr="Press and Media Resources | Cypress press coverage and logos">
            <a:extLst>
              <a:ext uri="{FF2B5EF4-FFF2-40B4-BE49-F238E27FC236}">
                <a16:creationId xmlns:a16="http://schemas.microsoft.com/office/drawing/2014/main" id="{F116B790-AE4E-BC3F-ECD1-9C322B837B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pic>
        <p:nvPicPr>
          <p:cNvPr id="2070" name="Picture 22" descr="cypress&quot; Icon - Download for free – Iconduck">
            <a:extLst>
              <a:ext uri="{FF2B5EF4-FFF2-40B4-BE49-F238E27FC236}">
                <a16:creationId xmlns:a16="http://schemas.microsoft.com/office/drawing/2014/main" id="{C6DA8034-B08A-F4AC-6526-D4641CF2A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951" y="5772073"/>
            <a:ext cx="740098" cy="73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618836A5-E8B2-E352-1CBB-93ED8A4DFFC8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6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944175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66577-7072-C950-9510-DAB841EE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u="sng" dirty="0"/>
              <a:t>Środowisko wytwórcze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53623530-9495-18F3-0CD0-4FF981E558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0975" y="1385000"/>
            <a:ext cx="10270500" cy="45452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l-PL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IDE – PyCharm</a:t>
            </a:r>
          </a:p>
          <a:p>
            <a:pPr>
              <a:lnSpc>
                <a:spcPct val="150000"/>
              </a:lnSpc>
            </a:pPr>
            <a:r>
              <a:rPr lang="pl-PL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Przeglądarka – Google Chrome</a:t>
            </a:r>
          </a:p>
          <a:p>
            <a:pPr>
              <a:lnSpc>
                <a:spcPct val="150000"/>
              </a:lnSpc>
            </a:pPr>
            <a:r>
              <a:rPr lang="pl-PL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 Operacyjny – Windows10</a:t>
            </a:r>
          </a:p>
          <a:p>
            <a:pPr>
              <a:lnSpc>
                <a:spcPct val="150000"/>
              </a:lnSpc>
            </a:pPr>
            <a:r>
              <a:rPr lang="pl-PL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 kontroli wersji – git + GitHub</a:t>
            </a:r>
          </a:p>
          <a:p>
            <a:pPr>
              <a:lnSpc>
                <a:spcPct val="150000"/>
              </a:lnSpc>
            </a:pPr>
            <a:r>
              <a:rPr lang="pl-PL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Platforma chmurowa do wdrożenia – Heroku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65D716B-77FA-7FF6-7886-BD3645753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347" y="1253925"/>
            <a:ext cx="1116653" cy="1116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FDEF4EC-7E31-A7A4-BD0F-922D402B1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1829" y="1816083"/>
            <a:ext cx="973100" cy="97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braz 5" descr="Obraz zawierający zrzut ekranu, Prostokąt, kwadrat, niebieskie&#10;&#10;Opis wygenerowany automatycznie">
            <a:extLst>
              <a:ext uri="{FF2B5EF4-FFF2-40B4-BE49-F238E27FC236}">
                <a16:creationId xmlns:a16="http://schemas.microsoft.com/office/drawing/2014/main" id="{2AF06F81-5E8B-5777-BD6E-C51BBA505C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917"/>
          <a:stretch/>
        </p:blipFill>
        <p:spPr>
          <a:xfrm>
            <a:off x="7862777" y="2759307"/>
            <a:ext cx="1266825" cy="1126150"/>
          </a:xfrm>
          <a:prstGeom prst="rect">
            <a:avLst/>
          </a:prstGeom>
        </p:spPr>
      </p:pic>
      <p:pic>
        <p:nvPicPr>
          <p:cNvPr id="3080" name="Picture 8" descr="Git - Logo Downloads">
            <a:extLst>
              <a:ext uri="{FF2B5EF4-FFF2-40B4-BE49-F238E27FC236}">
                <a16:creationId xmlns:a16="http://schemas.microsoft.com/office/drawing/2014/main" id="{DDC6D473-BB71-ED02-E93C-92104A431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1801" y="3795459"/>
            <a:ext cx="1060650" cy="106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Github Logo - Free social media icons">
            <a:extLst>
              <a:ext uri="{FF2B5EF4-FFF2-40B4-BE49-F238E27FC236}">
                <a16:creationId xmlns:a16="http://schemas.microsoft.com/office/drawing/2014/main" id="{78D83B84-DF52-03BD-DEAF-CB5564E41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8474" y="3763809"/>
            <a:ext cx="1123949" cy="112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heroku icon&quot; Icon - Download for free – Iconduck">
            <a:extLst>
              <a:ext uri="{FF2B5EF4-FFF2-40B4-BE49-F238E27FC236}">
                <a16:creationId xmlns:a16="http://schemas.microsoft.com/office/drawing/2014/main" id="{F137A2C0-0BEA-EC96-59E8-F10A8C43B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9843" y="4969531"/>
            <a:ext cx="1123263" cy="1248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DE132F42-71A9-0E29-CFAF-D5E2BBAC7DA3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7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811533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66577-7072-C950-9510-DAB841EE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u="sng" dirty="0"/>
              <a:t>Architektura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53623530-9495-18F3-0CD0-4FF981E558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 ramach projektu zastosowano architekturę Model-Widok-Szablon (Model-View-Template, MVT) przy użyciu frameworka Django.</a:t>
            </a:r>
          </a:p>
          <a:p>
            <a:endParaRPr lang="pl-PL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pl-PL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K</a:t>
            </a:r>
            <a:r>
              <a:rPr lang="pl-P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omponenty architektury MVT:</a:t>
            </a:r>
          </a:p>
          <a:p>
            <a:pPr marL="952485" lvl="1" indent="-342900" algn="just">
              <a:buFont typeface="Symbol" panose="05050102010706020507" pitchFamily="18" charset="2"/>
              <a:buChar char=""/>
            </a:pPr>
            <a:r>
              <a:rPr lang="pl-P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Model</a:t>
            </a:r>
          </a:p>
          <a:p>
            <a:pPr marL="952485" lvl="1" indent="-342900" algn="just">
              <a:buFont typeface="Symbol" panose="05050102010706020507" pitchFamily="18" charset="2"/>
              <a:buChar char=""/>
            </a:pPr>
            <a:r>
              <a:rPr lang="pl-P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Widok</a:t>
            </a:r>
          </a:p>
          <a:p>
            <a:pPr marL="952485" lvl="1" indent="-342900" algn="just">
              <a:buFont typeface="Symbol" panose="05050102010706020507" pitchFamily="18" charset="2"/>
              <a:buChar char=""/>
            </a:pPr>
            <a:r>
              <a:rPr lang="pl-P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Szablon</a:t>
            </a:r>
          </a:p>
          <a:p>
            <a:pPr marL="0" lvl="0" indent="0" algn="just">
              <a:lnSpc>
                <a:spcPct val="115000"/>
              </a:lnSpc>
              <a:buNone/>
            </a:pPr>
            <a:endParaRPr lang="pl-PL" sz="2000" dirty="0"/>
          </a:p>
        </p:txBody>
      </p:sp>
      <p:pic>
        <p:nvPicPr>
          <p:cNvPr id="5" name="Obraz 4" descr="Obraz zawierający tekst, zrzut ekranu&#10;&#10;Opis wygenerowany automatycznie">
            <a:extLst>
              <a:ext uri="{FF2B5EF4-FFF2-40B4-BE49-F238E27FC236}">
                <a16:creationId xmlns:a16="http://schemas.microsoft.com/office/drawing/2014/main" id="{612487BD-528A-A52D-8CEC-7D68008CB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102" y="2127900"/>
            <a:ext cx="5164455" cy="3103880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F7FF0F17-3A5E-DBE6-58BA-B10DDADD4344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8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2041739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66577-7072-C950-9510-DAB841EE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u="sng" dirty="0"/>
              <a:t>Podejście do tworzenia oprogramowania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158ECD91-E31A-0C2D-0623-5020DB78255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958600" y="1323976"/>
            <a:ext cx="10272000" cy="4824958"/>
          </a:xfrm>
        </p:spPr>
        <p:txBody>
          <a:bodyPr/>
          <a:lstStyle/>
          <a:p>
            <a:r>
              <a:rPr lang="pl-PL" dirty="0"/>
              <a:t>Test-</a:t>
            </a:r>
            <a:r>
              <a:rPr lang="pl-PL" dirty="0" err="1"/>
              <a:t>driven</a:t>
            </a:r>
            <a:r>
              <a:rPr lang="pl-PL" dirty="0"/>
              <a:t> development</a:t>
            </a:r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 err="1"/>
              <a:t>Self-documenting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 err="1"/>
              <a:t>Comment-free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8DC1115B-3F8A-4056-4470-D83F8817A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685" y="1921550"/>
            <a:ext cx="4484946" cy="914528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C1811A9C-074F-A17C-03F2-275172108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371" y="1921550"/>
            <a:ext cx="4582164" cy="914528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D5139916-1571-CAAE-AE45-48FE14ECC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8285" y="5653150"/>
            <a:ext cx="8456316" cy="638212"/>
          </a:xfrm>
          <a:prstGeom prst="rect">
            <a:avLst/>
          </a:prstGeom>
        </p:spPr>
      </p:pic>
      <p:pic>
        <p:nvPicPr>
          <p:cNvPr id="14" name="Obraz 13">
            <a:extLst>
              <a:ext uri="{FF2B5EF4-FFF2-40B4-BE49-F238E27FC236}">
                <a16:creationId xmlns:a16="http://schemas.microsoft.com/office/drawing/2014/main" id="{09F1ECE8-705C-B366-A149-4CC52BBC32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2143" y="3076791"/>
            <a:ext cx="4696480" cy="1943371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44835DE3-E2C4-A050-B328-853A0394BFCF}"/>
              </a:ext>
            </a:extLst>
          </p:cNvPr>
          <p:cNvSpPr txBox="1"/>
          <p:nvPr/>
        </p:nvSpPr>
        <p:spPr>
          <a:xfrm>
            <a:off x="11689366" y="6202144"/>
            <a:ext cx="50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9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1561499076"/>
      </p:ext>
    </p:extLst>
  </p:cSld>
  <p:clrMapOvr>
    <a:masterClrMapping/>
  </p:clrMapOvr>
</p:sld>
</file>

<file path=ppt/theme/theme1.xml><?xml version="1.0" encoding="utf-8"?>
<a:theme xmlns:a="http://schemas.openxmlformats.org/drawingml/2006/main" name="New Technologies Consulting by Slidesgo">
  <a:themeElements>
    <a:clrScheme name="Simple Light">
      <a:dk1>
        <a:srgbClr val="FFFFFF"/>
      </a:dk1>
      <a:lt1>
        <a:srgbClr val="2F3B42"/>
      </a:lt1>
      <a:dk2>
        <a:srgbClr val="CE90F7"/>
      </a:dk2>
      <a:lt2>
        <a:srgbClr val="00FFFF"/>
      </a:lt2>
      <a:accent1>
        <a:srgbClr val="FD7FF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Pakiet 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New Technologies Consulting by Slidesgo</Template>
  <TotalTime>364</TotalTime>
  <Words>314</Words>
  <Application>Microsoft Office PowerPoint</Application>
  <PresentationFormat>Panoramiczny</PresentationFormat>
  <Paragraphs>89</Paragraphs>
  <Slides>18</Slides>
  <Notes>1</Notes>
  <HiddenSlides>0</HiddenSlides>
  <MMClips>1</MMClips>
  <ScaleCrop>false</ScaleCrop>
  <HeadingPairs>
    <vt:vector size="6" baseType="variant">
      <vt:variant>
        <vt:lpstr>Używane czcionki</vt:lpstr>
      </vt:variant>
      <vt:variant>
        <vt:i4>8</vt:i4>
      </vt:variant>
      <vt:variant>
        <vt:lpstr>Motyw</vt:lpstr>
      </vt:variant>
      <vt:variant>
        <vt:i4>2</vt:i4>
      </vt:variant>
      <vt:variant>
        <vt:lpstr>Tytuły slajdów</vt:lpstr>
      </vt:variant>
      <vt:variant>
        <vt:i4>18</vt:i4>
      </vt:variant>
    </vt:vector>
  </HeadingPairs>
  <TitlesOfParts>
    <vt:vector size="28" baseType="lpstr">
      <vt:lpstr>Arial</vt:lpstr>
      <vt:lpstr>Calibri</vt:lpstr>
      <vt:lpstr>Open Sans</vt:lpstr>
      <vt:lpstr>Proxima Nova</vt:lpstr>
      <vt:lpstr>Roboto Condensed Light</vt:lpstr>
      <vt:lpstr>Share Tech Mono</vt:lpstr>
      <vt:lpstr>Symbol</vt:lpstr>
      <vt:lpstr>Times New Roman</vt:lpstr>
      <vt:lpstr>New Technologies Consulting by Slidesgo</vt:lpstr>
      <vt:lpstr>Slidesgo Final Pages</vt:lpstr>
      <vt:lpstr>Społecznościowy Serwis Helpdesk</vt:lpstr>
      <vt:lpstr>Cel projektu</vt:lpstr>
      <vt:lpstr>Projekt</vt:lpstr>
      <vt:lpstr>Wymagania</vt:lpstr>
      <vt:lpstr>Diagram przypadków użycia</vt:lpstr>
      <vt:lpstr>Stos technologiczny</vt:lpstr>
      <vt:lpstr>Środowisko wytwórcze</vt:lpstr>
      <vt:lpstr>Architektura</vt:lpstr>
      <vt:lpstr>Podejście do tworzenia oprogramowania</vt:lpstr>
      <vt:lpstr>Implementacja</vt:lpstr>
      <vt:lpstr>Strona główna</vt:lpstr>
      <vt:lpstr>Widok wyszukiwarki</vt:lpstr>
      <vt:lpstr>Podgląd wpisu</vt:lpstr>
      <vt:lpstr>Podgląd zgłoszenia</vt:lpstr>
      <vt:lpstr>Testowanie</vt:lpstr>
      <vt:lpstr>Testy jednostkowe</vt:lpstr>
      <vt:lpstr>Testy end-to-end</vt:lpstr>
      <vt:lpstr>Dziękuję za uwagę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Społecznościowy Serwis Helpdesk</dc:title>
  <dc:creator>Relidzyński Radosław</dc:creator>
  <cp:lastModifiedBy>Relidzyński Radosław</cp:lastModifiedBy>
  <cp:revision>1</cp:revision>
  <dcterms:created xsi:type="dcterms:W3CDTF">2024-01-29T21:02:14Z</dcterms:created>
  <dcterms:modified xsi:type="dcterms:W3CDTF">2024-02-01T18:56:22Z</dcterms:modified>
</cp:coreProperties>
</file>

<file path=docProps/thumbnail.jpeg>
</file>